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6"/>
  </p:notesMasterIdLst>
  <p:sldIdLst>
    <p:sldId id="257" r:id="rId3"/>
    <p:sldId id="265" r:id="rId4"/>
    <p:sldId id="266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AB0C7-2495-4297-8228-C911C73C8308}" type="datetimeFigureOut">
              <a:rPr lang="it-IT" smtClean="0"/>
              <a:t>08/08/2017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E96CB-0C2E-4533-9E4A-DF88D58A2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152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pertina + Imm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4877991" y="4105202"/>
            <a:ext cx="40005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rgbClr val="706F6F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4878221" y="836613"/>
            <a:ext cx="4000500" cy="23876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TITOLO SEZIONE</a:t>
            </a:r>
          </a:p>
        </p:txBody>
      </p:sp>
      <p:sp>
        <p:nvSpPr>
          <p:cNvPr id="25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4878221" y="3582922"/>
            <a:ext cx="4000500" cy="646331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</a:t>
            </a:r>
          </a:p>
        </p:txBody>
      </p:sp>
      <p:cxnSp>
        <p:nvCxnSpPr>
          <p:cNvPr id="26" name="Connettore diritto 25"/>
          <p:cNvCxnSpPr/>
          <p:nvPr/>
        </p:nvCxnSpPr>
        <p:spPr>
          <a:xfrm flipV="1">
            <a:off x="4586097" y="3351198"/>
            <a:ext cx="4000500" cy="14381"/>
          </a:xfrm>
          <a:prstGeom prst="line">
            <a:avLst/>
          </a:prstGeom>
          <a:ln w="254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4877991" y="4321257"/>
            <a:ext cx="4000500" cy="72548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350" dirty="0" smtClean="0">
                <a:solidFill>
                  <a:schemeClr val="tx1"/>
                </a:solidFill>
              </a:defRPr>
            </a:lvl1pPr>
          </a:lstStyle>
          <a:p>
            <a:pPr marL="171450" lvl="0" indent="-171450"/>
            <a:r>
              <a:rPr lang="it-IT" dirty="0"/>
              <a:t>NOTE</a:t>
            </a:r>
          </a:p>
        </p:txBody>
      </p:sp>
      <p:sp>
        <p:nvSpPr>
          <p:cNvPr id="31" name="Segnaposto immagine 30"/>
          <p:cNvSpPr>
            <a:spLocks noGrp="1"/>
          </p:cNvSpPr>
          <p:nvPr>
            <p:ph type="pic" sz="quarter" idx="14"/>
          </p:nvPr>
        </p:nvSpPr>
        <p:spPr>
          <a:xfrm>
            <a:off x="-230" y="0"/>
            <a:ext cx="4572000" cy="6858000"/>
          </a:xfrm>
          <a:prstGeom prst="rect">
            <a:avLst/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700"/>
            </a:lvl1pPr>
          </a:lstStyle>
          <a:p>
            <a:r>
              <a:rPr lang="it-IT"/>
              <a:t>Fare clic sull'icona per inserire un'immagine</a:t>
            </a:r>
          </a:p>
        </p:txBody>
      </p:sp>
      <p:pic>
        <p:nvPicPr>
          <p:cNvPr id="17" name="Immagine 16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6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9" name="Rettangolo 18"/>
          <p:cNvSpPr/>
          <p:nvPr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4877991" y="4105202"/>
            <a:ext cx="40005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rgbClr val="706F6F"/>
              </a:solidFill>
            </a:endParaRPr>
          </a:p>
        </p:txBody>
      </p:sp>
      <p:cxnSp>
        <p:nvCxnSpPr>
          <p:cNvPr id="18" name="Connettore diritto 17"/>
          <p:cNvCxnSpPr/>
          <p:nvPr/>
        </p:nvCxnSpPr>
        <p:spPr>
          <a:xfrm flipV="1">
            <a:off x="4586097" y="3351198"/>
            <a:ext cx="4000500" cy="14381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/>
          <p:cNvCxnSpPr/>
          <p:nvPr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6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4" name="Rettangolo 23"/>
          <p:cNvSpPr/>
          <p:nvPr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6423996" y="6497638"/>
            <a:ext cx="2162605" cy="360362"/>
          </a:xfrm>
          <a:solidFill>
            <a:schemeClr val="accent1"/>
          </a:solidFill>
          <a:ln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675"/>
            </a:lvl1pPr>
            <a:lvl2pPr marL="342900" indent="0">
              <a:buNone/>
              <a:defRPr sz="600"/>
            </a:lvl2pPr>
            <a:lvl3pPr marL="685800" indent="0">
              <a:buNone/>
              <a:defRPr sz="525"/>
            </a:lvl3pPr>
            <a:lvl4pPr marL="1028700" indent="0">
              <a:buNone/>
              <a:defRPr sz="450"/>
            </a:lvl4pPr>
            <a:lvl5pPr marL="1371600" indent="0">
              <a:buNone/>
              <a:defRPr sz="450"/>
            </a:lvl5pPr>
          </a:lstStyle>
          <a:p>
            <a:pPr lvl="0"/>
            <a:r>
              <a:rPr lang="it-IT" dirty="0"/>
              <a:t>Struttura 1° livello - Struttura 2° livello - Struttura 3° livello </a:t>
            </a:r>
          </a:p>
        </p:txBody>
      </p:sp>
      <p:sp>
        <p:nvSpPr>
          <p:cNvPr id="32" name="Rettangolo 31"/>
          <p:cNvSpPr/>
          <p:nvPr userDrawn="1"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3" name="Rettangolo 32"/>
          <p:cNvSpPr/>
          <p:nvPr userDrawn="1"/>
        </p:nvSpPr>
        <p:spPr>
          <a:xfrm>
            <a:off x="4819342" y="4105202"/>
            <a:ext cx="4122295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rgbClr val="706F6F"/>
              </a:solidFill>
            </a:endParaRPr>
          </a:p>
        </p:txBody>
      </p:sp>
      <p:cxnSp>
        <p:nvCxnSpPr>
          <p:cNvPr id="34" name="Connettore diritto 33"/>
          <p:cNvCxnSpPr/>
          <p:nvPr userDrawn="1"/>
        </p:nvCxnSpPr>
        <p:spPr>
          <a:xfrm flipV="1">
            <a:off x="4586097" y="3351200"/>
            <a:ext cx="4000500" cy="14381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/>
          <p:cNvCxnSpPr/>
          <p:nvPr userDrawn="1"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tangolo 36"/>
          <p:cNvSpPr/>
          <p:nvPr userDrawn="1"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8" name="Rettangolo 37"/>
          <p:cNvSpPr/>
          <p:nvPr userDrawn="1"/>
        </p:nvSpPr>
        <p:spPr>
          <a:xfrm>
            <a:off x="8659606" y="6497638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39" name="Immagine 38" descr="PI_logo_o_RGB_p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5" y="6497638"/>
            <a:ext cx="1781708" cy="360362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5405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</p:spTree>
    <p:extLst>
      <p:ext uri="{BB962C8B-B14F-4D97-AF65-F5344CB8AC3E}">
        <p14:creationId xmlns:p14="http://schemas.microsoft.com/office/powerpoint/2010/main" val="410436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" y="62865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" y="62865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" name="Rettangolo 4"/>
          <p:cNvSpPr/>
          <p:nvPr userDrawn="1"/>
        </p:nvSpPr>
        <p:spPr>
          <a:xfrm>
            <a:off x="1" y="62865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08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8658418" y="6498217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5" name="Immagine 4" descr="pi_rgb_nobkgd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5" y="2854725"/>
            <a:ext cx="3009899" cy="810177"/>
          </a:xfrm>
          <a:prstGeom prst="rect">
            <a:avLst/>
          </a:prstGeom>
        </p:spPr>
      </p:pic>
      <p:pic>
        <p:nvPicPr>
          <p:cNvPr id="6" name="Immagine 5" descr="social_post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89" y="3858047"/>
            <a:ext cx="1557826" cy="238646"/>
          </a:xfrm>
          <a:prstGeom prst="rect">
            <a:avLst/>
          </a:prstGeom>
        </p:spPr>
      </p:pic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1762125" y="5588009"/>
            <a:ext cx="5619750" cy="525463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100" baseline="0"/>
            </a:lvl1pPr>
          </a:lstStyle>
          <a:p>
            <a:pPr lvl="0"/>
            <a:r>
              <a:rPr lang="it-IT" dirty="0"/>
              <a:t>Rispetta l’ambiente: NON MI STAMPARE </a:t>
            </a:r>
          </a:p>
        </p:txBody>
      </p:sp>
      <p:sp>
        <p:nvSpPr>
          <p:cNvPr id="9" name="Rettangolo 8"/>
          <p:cNvSpPr/>
          <p:nvPr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11" name="Immagine 10" descr="pi_rgb_nobkgd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5" y="2854725"/>
            <a:ext cx="3009899" cy="810177"/>
          </a:xfrm>
          <a:prstGeom prst="rect">
            <a:avLst/>
          </a:prstGeom>
        </p:spPr>
      </p:pic>
      <p:pic>
        <p:nvPicPr>
          <p:cNvPr id="12" name="Immagine 11" descr="social_post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89" y="3858047"/>
            <a:ext cx="1557826" cy="238646"/>
          </a:xfrm>
          <a:prstGeom prst="rect">
            <a:avLst/>
          </a:prstGeom>
        </p:spPr>
      </p:pic>
      <p:sp>
        <p:nvSpPr>
          <p:cNvPr id="13" name="Rettangolo 12"/>
          <p:cNvSpPr/>
          <p:nvPr userDrawn="1"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 userDrawn="1"/>
        </p:nvSpPr>
        <p:spPr>
          <a:xfrm>
            <a:off x="6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15" name="Immagine 14" descr="pi_rgb_nobkgd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627" y="2780357"/>
            <a:ext cx="4076753" cy="812902"/>
          </a:xfrm>
          <a:prstGeom prst="rect">
            <a:avLst/>
          </a:prstGeom>
        </p:spPr>
      </p:pic>
      <p:pic>
        <p:nvPicPr>
          <p:cNvPr id="16" name="Immagine 15" descr="social_pos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134" y="3783686"/>
            <a:ext cx="2109730" cy="23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49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pertina + Imm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4877991" y="4105202"/>
            <a:ext cx="40005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rgbClr val="706F6F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4878221" y="836613"/>
            <a:ext cx="4000500" cy="23876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TITOLO SEZIONE</a:t>
            </a:r>
          </a:p>
        </p:txBody>
      </p:sp>
      <p:sp>
        <p:nvSpPr>
          <p:cNvPr id="25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4878221" y="3582922"/>
            <a:ext cx="4000500" cy="646331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</a:t>
            </a:r>
          </a:p>
        </p:txBody>
      </p:sp>
      <p:cxnSp>
        <p:nvCxnSpPr>
          <p:cNvPr id="26" name="Connettore diritto 25"/>
          <p:cNvCxnSpPr/>
          <p:nvPr/>
        </p:nvCxnSpPr>
        <p:spPr>
          <a:xfrm flipV="1">
            <a:off x="4586097" y="3351198"/>
            <a:ext cx="4000500" cy="14381"/>
          </a:xfrm>
          <a:prstGeom prst="line">
            <a:avLst/>
          </a:prstGeom>
          <a:ln w="254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4877991" y="4321257"/>
            <a:ext cx="4000500" cy="72548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350" dirty="0" smtClean="0">
                <a:solidFill>
                  <a:schemeClr val="tx1"/>
                </a:solidFill>
              </a:defRPr>
            </a:lvl1pPr>
          </a:lstStyle>
          <a:p>
            <a:pPr marL="171450" lvl="0" indent="-171450"/>
            <a:r>
              <a:rPr lang="it-IT" dirty="0"/>
              <a:t>NOTE</a:t>
            </a:r>
          </a:p>
        </p:txBody>
      </p:sp>
      <p:sp>
        <p:nvSpPr>
          <p:cNvPr id="31" name="Segnaposto immagine 30"/>
          <p:cNvSpPr>
            <a:spLocks noGrp="1"/>
          </p:cNvSpPr>
          <p:nvPr>
            <p:ph type="pic" sz="quarter" idx="14"/>
          </p:nvPr>
        </p:nvSpPr>
        <p:spPr>
          <a:xfrm>
            <a:off x="-230" y="0"/>
            <a:ext cx="4572000" cy="6858000"/>
          </a:xfrm>
          <a:prstGeom prst="rect">
            <a:avLst/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700"/>
            </a:lvl1pPr>
          </a:lstStyle>
          <a:p>
            <a:r>
              <a:rPr lang="it-IT"/>
              <a:t>Fare clic sull'icona per inserire un'immagine</a:t>
            </a:r>
          </a:p>
        </p:txBody>
      </p:sp>
      <p:pic>
        <p:nvPicPr>
          <p:cNvPr id="17" name="Immagine 16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6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9" name="Rettangolo 18"/>
          <p:cNvSpPr/>
          <p:nvPr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4877991" y="4105202"/>
            <a:ext cx="40005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rgbClr val="706F6F"/>
              </a:solidFill>
            </a:endParaRPr>
          </a:p>
        </p:txBody>
      </p:sp>
      <p:cxnSp>
        <p:nvCxnSpPr>
          <p:cNvPr id="18" name="Connettore diritto 17"/>
          <p:cNvCxnSpPr/>
          <p:nvPr/>
        </p:nvCxnSpPr>
        <p:spPr>
          <a:xfrm flipV="1">
            <a:off x="4586097" y="3351198"/>
            <a:ext cx="4000500" cy="14381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/>
          <p:cNvCxnSpPr/>
          <p:nvPr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6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4" name="Rettangolo 23"/>
          <p:cNvSpPr/>
          <p:nvPr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6423996" y="6497638"/>
            <a:ext cx="2162605" cy="360362"/>
          </a:xfrm>
          <a:solidFill>
            <a:schemeClr val="accent1"/>
          </a:solidFill>
          <a:ln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675"/>
            </a:lvl1pPr>
            <a:lvl2pPr marL="342900" indent="0">
              <a:buNone/>
              <a:defRPr sz="600"/>
            </a:lvl2pPr>
            <a:lvl3pPr marL="685800" indent="0">
              <a:buNone/>
              <a:defRPr sz="525"/>
            </a:lvl3pPr>
            <a:lvl4pPr marL="1028700" indent="0">
              <a:buNone/>
              <a:defRPr sz="450"/>
            </a:lvl4pPr>
            <a:lvl5pPr marL="1371600" indent="0">
              <a:buNone/>
              <a:defRPr sz="450"/>
            </a:lvl5pPr>
          </a:lstStyle>
          <a:p>
            <a:pPr lvl="0"/>
            <a:r>
              <a:rPr lang="it-IT" dirty="0"/>
              <a:t>Struttura 1° livello - Struttura 2° livello - Struttura 3° livello </a:t>
            </a:r>
          </a:p>
        </p:txBody>
      </p:sp>
      <p:sp>
        <p:nvSpPr>
          <p:cNvPr id="32" name="Rettangolo 31"/>
          <p:cNvSpPr/>
          <p:nvPr userDrawn="1"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3" name="Rettangolo 32"/>
          <p:cNvSpPr/>
          <p:nvPr userDrawn="1"/>
        </p:nvSpPr>
        <p:spPr>
          <a:xfrm>
            <a:off x="4819342" y="4105202"/>
            <a:ext cx="4122295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rgbClr val="706F6F"/>
              </a:solidFill>
            </a:endParaRPr>
          </a:p>
        </p:txBody>
      </p:sp>
      <p:cxnSp>
        <p:nvCxnSpPr>
          <p:cNvPr id="34" name="Connettore diritto 33"/>
          <p:cNvCxnSpPr/>
          <p:nvPr userDrawn="1"/>
        </p:nvCxnSpPr>
        <p:spPr>
          <a:xfrm flipV="1">
            <a:off x="4586097" y="3351200"/>
            <a:ext cx="4000500" cy="14381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/>
          <p:cNvCxnSpPr/>
          <p:nvPr userDrawn="1"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tangolo 36"/>
          <p:cNvSpPr/>
          <p:nvPr userDrawn="1"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8" name="Rettangolo 37"/>
          <p:cNvSpPr/>
          <p:nvPr userDrawn="1"/>
        </p:nvSpPr>
        <p:spPr>
          <a:xfrm>
            <a:off x="8659606" y="6497638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39" name="Immagine 38" descr="PI_logo_o_RGB_p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5" y="6497638"/>
            <a:ext cx="1781708" cy="360362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0921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pertina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366735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>
              <a:solidFill>
                <a:srgbClr val="706F6F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66735" y="810926"/>
            <a:ext cx="7169663" cy="2387600"/>
          </a:xfrm>
        </p:spPr>
        <p:txBody>
          <a:bodyPr anchor="b">
            <a:no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66735" y="3557231"/>
            <a:ext cx="7169663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366735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366735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366506" y="4295570"/>
            <a:ext cx="7169663" cy="7254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350" dirty="0" smtClean="0">
                <a:solidFill>
                  <a:schemeClr val="tx1"/>
                </a:solidFill>
              </a:defRPr>
            </a:lvl1pPr>
          </a:lstStyle>
          <a:p>
            <a:pPr marL="171450" lvl="0" indent="-171450"/>
            <a:r>
              <a:rPr lang="it-IT" dirty="0"/>
              <a:t>NOTE</a:t>
            </a:r>
          </a:p>
        </p:txBody>
      </p:sp>
      <p:cxnSp>
        <p:nvCxnSpPr>
          <p:cNvPr id="26" name="Connettore diritto 25"/>
          <p:cNvCxnSpPr/>
          <p:nvPr/>
        </p:nvCxnSpPr>
        <p:spPr>
          <a:xfrm>
            <a:off x="-1" y="3304055"/>
            <a:ext cx="8586598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35" name="Immagine 34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37" name="Rettangolo 36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14" name="Connettore diritto 13"/>
          <p:cNvCxnSpPr/>
          <p:nvPr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366735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>
              <a:solidFill>
                <a:srgbClr val="706F6F"/>
              </a:solidFill>
            </a:endParaRPr>
          </a:p>
        </p:txBody>
      </p:sp>
      <p:cxnSp>
        <p:nvCxnSpPr>
          <p:cNvPr id="16" name="Connettore diritto 15"/>
          <p:cNvCxnSpPr/>
          <p:nvPr/>
        </p:nvCxnSpPr>
        <p:spPr>
          <a:xfrm>
            <a:off x="366735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/>
        </p:nvCxnSpPr>
        <p:spPr>
          <a:xfrm>
            <a:off x="366735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/>
          <p:cNvCxnSpPr/>
          <p:nvPr/>
        </p:nvCxnSpPr>
        <p:spPr>
          <a:xfrm>
            <a:off x="-1" y="3304055"/>
            <a:ext cx="8586598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2397570" y="6498218"/>
            <a:ext cx="6189028" cy="359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23" name="Immagine 22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7" name="Rettangolo 26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29" name="Connettore diritto 28"/>
          <p:cNvCxnSpPr/>
          <p:nvPr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2397570" y="6497638"/>
            <a:ext cx="6189218" cy="360362"/>
          </a:xfrm>
        </p:spPr>
        <p:txBody>
          <a:bodyPr anchor="ctr">
            <a:noAutofit/>
          </a:bodyPr>
          <a:lstStyle>
            <a:lvl1pPr marL="0" indent="0">
              <a:buNone/>
              <a:defRPr sz="675"/>
            </a:lvl1pPr>
            <a:lvl2pPr marL="342900" indent="0">
              <a:buNone/>
              <a:defRPr sz="600"/>
            </a:lvl2pPr>
            <a:lvl3pPr marL="685800" indent="0">
              <a:buNone/>
              <a:defRPr sz="525"/>
            </a:lvl3pPr>
            <a:lvl4pPr marL="1028700" indent="0">
              <a:buNone/>
              <a:defRPr sz="450"/>
            </a:lvl4pPr>
            <a:lvl5pPr marL="1371600" indent="0">
              <a:buNone/>
              <a:defRPr sz="450"/>
            </a:lvl5pPr>
          </a:lstStyle>
          <a:p>
            <a:pPr lvl="0"/>
            <a:r>
              <a:rPr lang="it-IT" dirty="0"/>
              <a:t>Struttura 1° livello - Struttura 2° livello - Struttura 3° livello </a:t>
            </a:r>
          </a:p>
        </p:txBody>
      </p:sp>
      <p:sp>
        <p:nvSpPr>
          <p:cNvPr id="31" name="Rettangolo 30"/>
          <p:cNvSpPr/>
          <p:nvPr userDrawn="1"/>
        </p:nvSpPr>
        <p:spPr>
          <a:xfrm>
            <a:off x="366735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>
              <a:solidFill>
                <a:srgbClr val="706F6F"/>
              </a:solidFill>
            </a:endParaRPr>
          </a:p>
        </p:txBody>
      </p:sp>
      <p:cxnSp>
        <p:nvCxnSpPr>
          <p:cNvPr id="32" name="Connettore diritto 31"/>
          <p:cNvCxnSpPr/>
          <p:nvPr userDrawn="1"/>
        </p:nvCxnSpPr>
        <p:spPr>
          <a:xfrm>
            <a:off x="366735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/>
          <p:cNvCxnSpPr/>
          <p:nvPr userDrawn="1"/>
        </p:nvCxnSpPr>
        <p:spPr>
          <a:xfrm>
            <a:off x="366735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/>
          <p:cNvCxnSpPr/>
          <p:nvPr userDrawn="1"/>
        </p:nvCxnSpPr>
        <p:spPr>
          <a:xfrm>
            <a:off x="-1" y="3304055"/>
            <a:ext cx="8586598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tangolo 39"/>
          <p:cNvSpPr/>
          <p:nvPr userDrawn="1"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1" name="Rettangolo 40"/>
          <p:cNvSpPr/>
          <p:nvPr userDrawn="1"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43" name="Connettore diritto 42"/>
          <p:cNvCxnSpPr/>
          <p:nvPr userDrawn="1"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Immagine 43" descr="PI_logo_o_RGB_p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2" y="6497638"/>
            <a:ext cx="1781708" cy="357988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04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magine Pagina Int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3000" baseline="0"/>
            </a:lvl1pPr>
          </a:lstStyle>
          <a:p>
            <a:r>
              <a:rPr lang="it-IT" dirty="0"/>
              <a:t>IMMAGINE A PAGINA INTERA</a:t>
            </a:r>
          </a:p>
          <a:p>
            <a:r>
              <a:rPr lang="it-IT" dirty="0"/>
              <a:t>Cliccare per inserire</a:t>
            </a:r>
          </a:p>
        </p:txBody>
      </p:sp>
    </p:spTree>
    <p:extLst>
      <p:ext uri="{BB962C8B-B14F-4D97-AF65-F5344CB8AC3E}">
        <p14:creationId xmlns:p14="http://schemas.microsoft.com/office/powerpoint/2010/main" val="283665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TD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11174584"/>
              </p:ext>
            </p:extLst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Diapositiva think-cell" r:id="rId4" imgW="270" imgH="270" progId="TCLayout.ActiveDocument.1">
                  <p:embed/>
                </p:oleObj>
              </mc:Choice>
              <mc:Fallback>
                <p:oleObj name="Diapositiva think-cell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87582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4"/>
          </p:nvPr>
        </p:nvSpPr>
        <p:spPr>
          <a:xfrm>
            <a:off x="278608" y="1016004"/>
            <a:ext cx="8586788" cy="5097463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buClr>
                <a:srgbClr val="707173"/>
              </a:buClr>
              <a:defRPr lang="it-IT" sz="1500" dirty="0" smtClean="0"/>
            </a:lvl1pPr>
            <a:lvl2pPr>
              <a:buClr>
                <a:srgbClr val="707173"/>
              </a:buClr>
              <a:defRPr lang="it-IT" sz="1350" dirty="0" smtClean="0"/>
            </a:lvl2pPr>
            <a:lvl3pPr marL="807244" indent="-121444">
              <a:buClr>
                <a:srgbClr val="707173"/>
              </a:buClr>
              <a:defRPr lang="it-IT" sz="1200" dirty="0" smtClean="0"/>
            </a:lvl3pPr>
            <a:lvl4pPr marL="1143000" indent="-114300">
              <a:buClr>
                <a:srgbClr val="707173"/>
              </a:buClr>
              <a:defRPr lang="it-IT" sz="1050" dirty="0" smtClean="0"/>
            </a:lvl4pPr>
            <a:lvl5pPr marL="1478756" indent="-107156">
              <a:buClr>
                <a:srgbClr val="707173"/>
              </a:buClr>
              <a:defRPr lang="it-IT" sz="1050" dirty="0"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</p:spTree>
    <p:extLst>
      <p:ext uri="{BB962C8B-B14F-4D97-AF65-F5344CB8AC3E}">
        <p14:creationId xmlns:p14="http://schemas.microsoft.com/office/powerpoint/2010/main" val="405348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TD Tes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24"/>
          </p:nvPr>
        </p:nvSpPr>
        <p:spPr>
          <a:xfrm>
            <a:off x="278606" y="1016004"/>
            <a:ext cx="4221956" cy="50974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25"/>
          </p:nvPr>
        </p:nvSpPr>
        <p:spPr>
          <a:xfrm>
            <a:off x="4643438" y="1016004"/>
            <a:ext cx="4221956" cy="50974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96061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+ Imm. d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egnaposto immagine 26"/>
          <p:cNvSpPr>
            <a:spLocks noGrp="1"/>
          </p:cNvSpPr>
          <p:nvPr>
            <p:ph type="pic" sz="quarter" idx="16"/>
          </p:nvPr>
        </p:nvSpPr>
        <p:spPr>
          <a:xfrm>
            <a:off x="4643441" y="1016004"/>
            <a:ext cx="4195763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horz" lIns="0" tIns="45720" rIns="0" bIns="45720" rtlCol="0" anchor="t">
            <a:normAutofit/>
          </a:bodyPr>
          <a:lstStyle>
            <a:lvl1pPr marL="0" indent="0" algn="l">
              <a:buNone/>
              <a:defRPr lang="it-IT"/>
            </a:lvl1pPr>
          </a:lstStyle>
          <a:p>
            <a:pPr lv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0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2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278606" y="2066925"/>
            <a:ext cx="4221956" cy="30384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581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+ Imm. s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immagine 14"/>
          <p:cNvSpPr>
            <a:spLocks noGrp="1"/>
          </p:cNvSpPr>
          <p:nvPr>
            <p:ph type="pic" sz="quarter" idx="16"/>
          </p:nvPr>
        </p:nvSpPr>
        <p:spPr>
          <a:xfrm>
            <a:off x="278606" y="1016004"/>
            <a:ext cx="4221956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6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4643438" y="2076449"/>
            <a:ext cx="4221956" cy="2905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63453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pertina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366735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>
              <a:solidFill>
                <a:srgbClr val="706F6F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66735" y="810926"/>
            <a:ext cx="7169663" cy="2387600"/>
          </a:xfrm>
        </p:spPr>
        <p:txBody>
          <a:bodyPr anchor="b">
            <a:no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66735" y="3557231"/>
            <a:ext cx="7169663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366735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366735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366506" y="4295570"/>
            <a:ext cx="7169663" cy="7254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350" dirty="0" smtClean="0">
                <a:solidFill>
                  <a:schemeClr val="tx1"/>
                </a:solidFill>
              </a:defRPr>
            </a:lvl1pPr>
          </a:lstStyle>
          <a:p>
            <a:pPr marL="171450" lvl="0" indent="-171450"/>
            <a:r>
              <a:rPr lang="it-IT" dirty="0"/>
              <a:t>NOTE</a:t>
            </a:r>
          </a:p>
        </p:txBody>
      </p:sp>
      <p:cxnSp>
        <p:nvCxnSpPr>
          <p:cNvPr id="26" name="Connettore diritto 25"/>
          <p:cNvCxnSpPr/>
          <p:nvPr/>
        </p:nvCxnSpPr>
        <p:spPr>
          <a:xfrm>
            <a:off x="-1" y="3304055"/>
            <a:ext cx="8586598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35" name="Immagine 34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37" name="Rettangolo 36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14" name="Connettore diritto 13"/>
          <p:cNvCxnSpPr/>
          <p:nvPr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366735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>
              <a:solidFill>
                <a:srgbClr val="706F6F"/>
              </a:solidFill>
            </a:endParaRPr>
          </a:p>
        </p:txBody>
      </p:sp>
      <p:cxnSp>
        <p:nvCxnSpPr>
          <p:cNvPr id="16" name="Connettore diritto 15"/>
          <p:cNvCxnSpPr/>
          <p:nvPr/>
        </p:nvCxnSpPr>
        <p:spPr>
          <a:xfrm>
            <a:off x="366735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/>
        </p:nvCxnSpPr>
        <p:spPr>
          <a:xfrm>
            <a:off x="366735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/>
          <p:cNvCxnSpPr/>
          <p:nvPr/>
        </p:nvCxnSpPr>
        <p:spPr>
          <a:xfrm>
            <a:off x="-1" y="3304055"/>
            <a:ext cx="8586598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2397570" y="6498218"/>
            <a:ext cx="6189028" cy="359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23" name="Immagine 22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7" name="Rettangolo 26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29" name="Connettore diritto 28"/>
          <p:cNvCxnSpPr/>
          <p:nvPr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2397570" y="6497638"/>
            <a:ext cx="6189218" cy="360362"/>
          </a:xfrm>
        </p:spPr>
        <p:txBody>
          <a:bodyPr anchor="ctr">
            <a:noAutofit/>
          </a:bodyPr>
          <a:lstStyle>
            <a:lvl1pPr marL="0" indent="0">
              <a:buNone/>
              <a:defRPr sz="675"/>
            </a:lvl1pPr>
            <a:lvl2pPr marL="342900" indent="0">
              <a:buNone/>
              <a:defRPr sz="600"/>
            </a:lvl2pPr>
            <a:lvl3pPr marL="685800" indent="0">
              <a:buNone/>
              <a:defRPr sz="525"/>
            </a:lvl3pPr>
            <a:lvl4pPr marL="1028700" indent="0">
              <a:buNone/>
              <a:defRPr sz="450"/>
            </a:lvl4pPr>
            <a:lvl5pPr marL="1371600" indent="0">
              <a:buNone/>
              <a:defRPr sz="450"/>
            </a:lvl5pPr>
          </a:lstStyle>
          <a:p>
            <a:pPr lvl="0"/>
            <a:r>
              <a:rPr lang="it-IT" dirty="0"/>
              <a:t>Struttura 1° livello - Struttura 2° livello - Struttura 3° livello </a:t>
            </a:r>
          </a:p>
        </p:txBody>
      </p:sp>
      <p:sp>
        <p:nvSpPr>
          <p:cNvPr id="31" name="Rettangolo 30"/>
          <p:cNvSpPr/>
          <p:nvPr userDrawn="1"/>
        </p:nvSpPr>
        <p:spPr>
          <a:xfrm>
            <a:off x="366735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>
              <a:solidFill>
                <a:srgbClr val="706F6F"/>
              </a:solidFill>
            </a:endParaRPr>
          </a:p>
        </p:txBody>
      </p:sp>
      <p:cxnSp>
        <p:nvCxnSpPr>
          <p:cNvPr id="32" name="Connettore diritto 31"/>
          <p:cNvCxnSpPr/>
          <p:nvPr userDrawn="1"/>
        </p:nvCxnSpPr>
        <p:spPr>
          <a:xfrm>
            <a:off x="366735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/>
          <p:cNvCxnSpPr/>
          <p:nvPr userDrawn="1"/>
        </p:nvCxnSpPr>
        <p:spPr>
          <a:xfrm>
            <a:off x="366735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/>
          <p:cNvCxnSpPr/>
          <p:nvPr userDrawn="1"/>
        </p:nvCxnSpPr>
        <p:spPr>
          <a:xfrm>
            <a:off x="-1" y="3304055"/>
            <a:ext cx="8586598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tangolo 39"/>
          <p:cNvSpPr/>
          <p:nvPr userDrawn="1"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1" name="Rettangolo 40"/>
          <p:cNvSpPr/>
          <p:nvPr userDrawn="1"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43" name="Connettore diritto 42"/>
          <p:cNvCxnSpPr/>
          <p:nvPr userDrawn="1"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Immagine 43" descr="PI_logo_o_RGB_p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2" y="6497638"/>
            <a:ext cx="1781708" cy="357988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19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GRAFICO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grafico 14"/>
          <p:cNvSpPr>
            <a:spLocks noGrp="1"/>
          </p:cNvSpPr>
          <p:nvPr>
            <p:ph type="chart" sz="quarter" idx="16"/>
          </p:nvPr>
        </p:nvSpPr>
        <p:spPr>
          <a:xfrm>
            <a:off x="278610" y="1016004"/>
            <a:ext cx="5929313" cy="5097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/>
              <a:t>Fare clic sull'icona per inserire un grafico</a:t>
            </a:r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6350794" y="1609725"/>
            <a:ext cx="2491754" cy="39052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63993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ABELLA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abella 3"/>
          <p:cNvSpPr>
            <a:spLocks noGrp="1"/>
          </p:cNvSpPr>
          <p:nvPr>
            <p:ph type="tbl" sz="quarter" idx="20"/>
          </p:nvPr>
        </p:nvSpPr>
        <p:spPr>
          <a:xfrm>
            <a:off x="278610" y="1016004"/>
            <a:ext cx="5929313" cy="5097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/>
              <a:t>Fare clic sull'icona per inserire una tabella</a:t>
            </a:r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22"/>
          </p:nvPr>
        </p:nvSpPr>
        <p:spPr>
          <a:xfrm>
            <a:off x="6350794" y="1609725"/>
            <a:ext cx="2514600" cy="39243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5693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</p:spTree>
    <p:extLst>
      <p:ext uri="{BB962C8B-B14F-4D97-AF65-F5344CB8AC3E}">
        <p14:creationId xmlns:p14="http://schemas.microsoft.com/office/powerpoint/2010/main" val="165313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" y="62865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" y="62865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" name="Rettangolo 4"/>
          <p:cNvSpPr/>
          <p:nvPr userDrawn="1"/>
        </p:nvSpPr>
        <p:spPr>
          <a:xfrm>
            <a:off x="1" y="62865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90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8658418" y="6498217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5" name="Immagine 4" descr="pi_rgb_nobkgd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5" y="2854725"/>
            <a:ext cx="3009899" cy="810177"/>
          </a:xfrm>
          <a:prstGeom prst="rect">
            <a:avLst/>
          </a:prstGeom>
        </p:spPr>
      </p:pic>
      <p:pic>
        <p:nvPicPr>
          <p:cNvPr id="6" name="Immagine 5" descr="social_post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89" y="3858047"/>
            <a:ext cx="1557826" cy="238646"/>
          </a:xfrm>
          <a:prstGeom prst="rect">
            <a:avLst/>
          </a:prstGeom>
        </p:spPr>
      </p:pic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1762125" y="5588009"/>
            <a:ext cx="5619750" cy="525463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100" baseline="0"/>
            </a:lvl1pPr>
          </a:lstStyle>
          <a:p>
            <a:pPr lvl="0"/>
            <a:r>
              <a:rPr lang="it-IT" dirty="0"/>
              <a:t>Rispetta l’ambiente: NON MI STAMPARE </a:t>
            </a:r>
          </a:p>
        </p:txBody>
      </p:sp>
      <p:sp>
        <p:nvSpPr>
          <p:cNvPr id="9" name="Rettangolo 8"/>
          <p:cNvSpPr/>
          <p:nvPr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11" name="Immagine 10" descr="pi_rgb_nobkgd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5" y="2854725"/>
            <a:ext cx="3009899" cy="810177"/>
          </a:xfrm>
          <a:prstGeom prst="rect">
            <a:avLst/>
          </a:prstGeom>
        </p:spPr>
      </p:pic>
      <p:pic>
        <p:nvPicPr>
          <p:cNvPr id="12" name="Immagine 11" descr="social_post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89" y="3858047"/>
            <a:ext cx="1557826" cy="238646"/>
          </a:xfrm>
          <a:prstGeom prst="rect">
            <a:avLst/>
          </a:prstGeom>
        </p:spPr>
      </p:pic>
      <p:sp>
        <p:nvSpPr>
          <p:cNvPr id="13" name="Rettangolo 12"/>
          <p:cNvSpPr/>
          <p:nvPr userDrawn="1"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 userDrawn="1"/>
        </p:nvSpPr>
        <p:spPr>
          <a:xfrm>
            <a:off x="6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15" name="Immagine 14" descr="pi_rgb_nobkgd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627" y="2780357"/>
            <a:ext cx="4076753" cy="812902"/>
          </a:xfrm>
          <a:prstGeom prst="rect">
            <a:avLst/>
          </a:prstGeom>
        </p:spPr>
      </p:pic>
      <p:pic>
        <p:nvPicPr>
          <p:cNvPr id="16" name="Immagine 15" descr="social_pos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134" y="3783686"/>
            <a:ext cx="2109730" cy="23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40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528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magine Pagina Int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3000" baseline="0"/>
            </a:lvl1pPr>
          </a:lstStyle>
          <a:p>
            <a:r>
              <a:rPr lang="it-IT" dirty="0"/>
              <a:t>IMMAGINE A PAGINA INTERA</a:t>
            </a:r>
          </a:p>
          <a:p>
            <a:r>
              <a:rPr lang="it-IT" dirty="0"/>
              <a:t>Cliccare per inserire</a:t>
            </a:r>
          </a:p>
        </p:txBody>
      </p:sp>
    </p:spTree>
    <p:extLst>
      <p:ext uri="{BB962C8B-B14F-4D97-AF65-F5344CB8AC3E}">
        <p14:creationId xmlns:p14="http://schemas.microsoft.com/office/powerpoint/2010/main" val="397561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TD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9617945"/>
              </p:ext>
            </p:extLst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iapositiva think-cell" r:id="rId4" imgW="270" imgH="270" progId="TCLayout.ActiveDocument.1">
                  <p:embed/>
                </p:oleObj>
              </mc:Choice>
              <mc:Fallback>
                <p:oleObj name="Diapositiva think-cell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87582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4"/>
          </p:nvPr>
        </p:nvSpPr>
        <p:spPr>
          <a:xfrm>
            <a:off x="278608" y="1016004"/>
            <a:ext cx="8586788" cy="5097463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buClr>
                <a:srgbClr val="707173"/>
              </a:buClr>
              <a:defRPr lang="it-IT" sz="1500" dirty="0" smtClean="0"/>
            </a:lvl1pPr>
            <a:lvl2pPr>
              <a:buClr>
                <a:srgbClr val="707173"/>
              </a:buClr>
              <a:defRPr lang="it-IT" sz="1350" dirty="0" smtClean="0"/>
            </a:lvl2pPr>
            <a:lvl3pPr marL="807244" indent="-121444">
              <a:buClr>
                <a:srgbClr val="707173"/>
              </a:buClr>
              <a:defRPr lang="it-IT" sz="1200" dirty="0" smtClean="0"/>
            </a:lvl3pPr>
            <a:lvl4pPr marL="1143000" indent="-114300">
              <a:buClr>
                <a:srgbClr val="707173"/>
              </a:buClr>
              <a:defRPr lang="it-IT" sz="1050" dirty="0" smtClean="0"/>
            </a:lvl4pPr>
            <a:lvl5pPr marL="1478756" indent="-107156">
              <a:buClr>
                <a:srgbClr val="707173"/>
              </a:buClr>
              <a:defRPr lang="it-IT" sz="1050" dirty="0"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</p:spTree>
    <p:extLst>
      <p:ext uri="{BB962C8B-B14F-4D97-AF65-F5344CB8AC3E}">
        <p14:creationId xmlns:p14="http://schemas.microsoft.com/office/powerpoint/2010/main" val="163651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TD Tes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24"/>
          </p:nvPr>
        </p:nvSpPr>
        <p:spPr>
          <a:xfrm>
            <a:off x="278606" y="1016004"/>
            <a:ext cx="4221956" cy="50974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25"/>
          </p:nvPr>
        </p:nvSpPr>
        <p:spPr>
          <a:xfrm>
            <a:off x="4643438" y="1016004"/>
            <a:ext cx="4221956" cy="50974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9450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+ Imm. d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egnaposto immagine 26"/>
          <p:cNvSpPr>
            <a:spLocks noGrp="1"/>
          </p:cNvSpPr>
          <p:nvPr>
            <p:ph type="pic" sz="quarter" idx="16"/>
          </p:nvPr>
        </p:nvSpPr>
        <p:spPr>
          <a:xfrm>
            <a:off x="4643441" y="1016004"/>
            <a:ext cx="4195763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horz" lIns="0" tIns="45720" rIns="0" bIns="45720" rtlCol="0" anchor="t">
            <a:normAutofit/>
          </a:bodyPr>
          <a:lstStyle>
            <a:lvl1pPr marL="0" indent="0" algn="l">
              <a:buNone/>
              <a:defRPr lang="it-IT"/>
            </a:lvl1pPr>
          </a:lstStyle>
          <a:p>
            <a:pPr lv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0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2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278606" y="2066925"/>
            <a:ext cx="4221956" cy="30384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145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+ Imm. s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immagine 14"/>
          <p:cNvSpPr>
            <a:spLocks noGrp="1"/>
          </p:cNvSpPr>
          <p:nvPr>
            <p:ph type="pic" sz="quarter" idx="16"/>
          </p:nvPr>
        </p:nvSpPr>
        <p:spPr>
          <a:xfrm>
            <a:off x="278606" y="1016004"/>
            <a:ext cx="4221956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6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4643438" y="2076449"/>
            <a:ext cx="4221956" cy="2905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23366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GRAFICO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grafico 14"/>
          <p:cNvSpPr>
            <a:spLocks noGrp="1"/>
          </p:cNvSpPr>
          <p:nvPr>
            <p:ph type="chart" sz="quarter" idx="16"/>
          </p:nvPr>
        </p:nvSpPr>
        <p:spPr>
          <a:xfrm>
            <a:off x="278610" y="1016004"/>
            <a:ext cx="5929313" cy="5097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/>
              <a:t>Fare clic sull'icona per inserire un grafico</a:t>
            </a:r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6350794" y="1609725"/>
            <a:ext cx="2491754" cy="39052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46264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ABELLA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abella 3"/>
          <p:cNvSpPr>
            <a:spLocks noGrp="1"/>
          </p:cNvSpPr>
          <p:nvPr>
            <p:ph type="tbl" sz="quarter" idx="20"/>
          </p:nvPr>
        </p:nvSpPr>
        <p:spPr>
          <a:xfrm>
            <a:off x="278610" y="1016004"/>
            <a:ext cx="5929313" cy="5097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/>
              <a:t>Fare clic sull'icona per inserire una tabella</a:t>
            </a:r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22"/>
          </p:nvPr>
        </p:nvSpPr>
        <p:spPr>
          <a:xfrm>
            <a:off x="6350794" y="1609725"/>
            <a:ext cx="2514600" cy="39243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75022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6" Type="http://schemas.openxmlformats.org/officeDocument/2006/relationships/tags" Target="../tags/tag3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vmlDrawing" Target="../drawings/vmlDrawing3.v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1526430692"/>
              </p:ext>
            </p:extLst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iapositiva think-cell" r:id="rId16" imgW="270" imgH="270" progId="TCLayout.ActiveDocument.1">
                  <p:embed/>
                </p:oleObj>
              </mc:Choice>
              <mc:Fallback>
                <p:oleObj name="Diapositiva think-cell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Rettangolo 60"/>
          <p:cNvSpPr/>
          <p:nvPr userDrawn="1"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685800" y="-602994"/>
            <a:ext cx="7768558" cy="431729"/>
            <a:chOff x="1" y="-602994"/>
            <a:chExt cx="12191999" cy="431729"/>
          </a:xfrm>
        </p:grpSpPr>
        <p:sp>
          <p:nvSpPr>
            <p:cNvPr id="86" name="Rettangolo 85"/>
            <p:cNvSpPr/>
            <p:nvPr/>
          </p:nvSpPr>
          <p:spPr>
            <a:xfrm>
              <a:off x="1" y="-602994"/>
              <a:ext cx="2160000" cy="4273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0047BB"/>
                  </a:solidFill>
                </a:rPr>
                <a:t>GIALLO</a:t>
              </a:r>
            </a:p>
          </p:txBody>
        </p:sp>
        <p:sp>
          <p:nvSpPr>
            <p:cNvPr id="87" name="Rettangolo 86"/>
            <p:cNvSpPr/>
            <p:nvPr/>
          </p:nvSpPr>
          <p:spPr>
            <a:xfrm>
              <a:off x="2508001" y="-602994"/>
              <a:ext cx="2160000" cy="427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BLU</a:t>
              </a:r>
            </a:p>
          </p:txBody>
        </p:sp>
        <p:sp>
          <p:nvSpPr>
            <p:cNvPr id="88" name="Rettangolo 87"/>
            <p:cNvSpPr/>
            <p:nvPr/>
          </p:nvSpPr>
          <p:spPr>
            <a:xfrm>
              <a:off x="5016001" y="-598614"/>
              <a:ext cx="2160000" cy="427349"/>
            </a:xfrm>
            <a:prstGeom prst="rect">
              <a:avLst/>
            </a:prstGeom>
            <a:solidFill>
              <a:srgbClr val="3B3B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GRIGIO1 </a:t>
              </a:r>
              <a:br>
                <a:rPr lang="it-IT" sz="1050" b="1" dirty="0">
                  <a:solidFill>
                    <a:prstClr val="white"/>
                  </a:solidFill>
                </a:rPr>
              </a:br>
              <a:r>
                <a:rPr lang="it-IT" sz="825" dirty="0">
                  <a:solidFill>
                    <a:prstClr val="white"/>
                  </a:solidFill>
                </a:rPr>
                <a:t>(solo testo)</a:t>
              </a:r>
              <a:endParaRPr lang="it-IT" sz="1050" dirty="0">
                <a:solidFill>
                  <a:prstClr val="white"/>
                </a:solidFill>
              </a:endParaRPr>
            </a:p>
          </p:txBody>
        </p:sp>
        <p:sp>
          <p:nvSpPr>
            <p:cNvPr id="89" name="Rettangolo 88"/>
            <p:cNvSpPr/>
            <p:nvPr/>
          </p:nvSpPr>
          <p:spPr>
            <a:xfrm>
              <a:off x="7524001" y="-602994"/>
              <a:ext cx="2160000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GRIGIO2</a:t>
              </a:r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10032000" y="-602994"/>
              <a:ext cx="2160000" cy="4273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E7E6E6">
                      <a:lumMod val="25000"/>
                    </a:srgbClr>
                  </a:solidFill>
                </a:rPr>
                <a:t>GRIGIO3</a:t>
              </a:r>
            </a:p>
          </p:txBody>
        </p:sp>
      </p:grpSp>
      <p:cxnSp>
        <p:nvCxnSpPr>
          <p:cNvPr id="20" name="Connettore diritto 19"/>
          <p:cNvCxnSpPr/>
          <p:nvPr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278606" y="10160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5" name="Rettangolo 14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16" name="Immagine 15" descr="PI_logo_o_RGB_p.jp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8" name="Rettangolo 17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58418" y="6495840"/>
            <a:ext cx="484394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cxnSp>
        <p:nvCxnSpPr>
          <p:cNvPr id="22" name="Connettore diritto 21"/>
          <p:cNvCxnSpPr/>
          <p:nvPr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iangolo isoscele 1"/>
          <p:cNvSpPr/>
          <p:nvPr/>
        </p:nvSpPr>
        <p:spPr>
          <a:xfrm rot="10800000">
            <a:off x="227345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3" name="Triangolo isoscele 22"/>
          <p:cNvSpPr/>
          <p:nvPr/>
        </p:nvSpPr>
        <p:spPr>
          <a:xfrm rot="10800000">
            <a:off x="8817402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4" name="Triangolo isoscele 23"/>
          <p:cNvSpPr/>
          <p:nvPr/>
        </p:nvSpPr>
        <p:spPr>
          <a:xfrm>
            <a:off x="227345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5" name="Triangolo isoscele 24"/>
          <p:cNvSpPr/>
          <p:nvPr/>
        </p:nvSpPr>
        <p:spPr>
          <a:xfrm>
            <a:off x="8817402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6" name="Triangolo isoscele 25"/>
          <p:cNvSpPr/>
          <p:nvPr/>
        </p:nvSpPr>
        <p:spPr>
          <a:xfrm rot="5400000">
            <a:off x="-223572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7" name="Triangolo isoscele 26"/>
          <p:cNvSpPr/>
          <p:nvPr/>
        </p:nvSpPr>
        <p:spPr>
          <a:xfrm rot="5400000">
            <a:off x="-223571" y="6015502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8" name="Triangolo isoscele 27"/>
          <p:cNvSpPr/>
          <p:nvPr/>
        </p:nvSpPr>
        <p:spPr>
          <a:xfrm rot="16200000">
            <a:off x="9231797" y="918033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0" name="Triangolo isoscele 29"/>
          <p:cNvSpPr/>
          <p:nvPr/>
        </p:nvSpPr>
        <p:spPr>
          <a:xfrm rot="16200000">
            <a:off x="9231798" y="6015502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grpSp>
        <p:nvGrpSpPr>
          <p:cNvPr id="31" name="Gruppo 30"/>
          <p:cNvGrpSpPr/>
          <p:nvPr/>
        </p:nvGrpSpPr>
        <p:grpSpPr>
          <a:xfrm>
            <a:off x="685800" y="-602994"/>
            <a:ext cx="7768558" cy="431729"/>
            <a:chOff x="1" y="-602994"/>
            <a:chExt cx="12191999" cy="431729"/>
          </a:xfrm>
        </p:grpSpPr>
        <p:sp>
          <p:nvSpPr>
            <p:cNvPr id="32" name="Rettangolo 31"/>
            <p:cNvSpPr/>
            <p:nvPr/>
          </p:nvSpPr>
          <p:spPr>
            <a:xfrm>
              <a:off x="1" y="-602994"/>
              <a:ext cx="2160000" cy="4273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0047BB"/>
                  </a:solidFill>
                </a:rPr>
                <a:t>GIALLO</a:t>
              </a:r>
            </a:p>
          </p:txBody>
        </p:sp>
        <p:sp>
          <p:nvSpPr>
            <p:cNvPr id="33" name="Rettangolo 32"/>
            <p:cNvSpPr/>
            <p:nvPr/>
          </p:nvSpPr>
          <p:spPr>
            <a:xfrm>
              <a:off x="2508001" y="-602994"/>
              <a:ext cx="2160000" cy="427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BLU</a:t>
              </a:r>
            </a:p>
          </p:txBody>
        </p:sp>
        <p:sp>
          <p:nvSpPr>
            <p:cNvPr id="34" name="Rettangolo 33"/>
            <p:cNvSpPr/>
            <p:nvPr/>
          </p:nvSpPr>
          <p:spPr>
            <a:xfrm>
              <a:off x="5016001" y="-598614"/>
              <a:ext cx="2160000" cy="427349"/>
            </a:xfrm>
            <a:prstGeom prst="rect">
              <a:avLst/>
            </a:prstGeom>
            <a:solidFill>
              <a:srgbClr val="3B3B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GRIGIO1 </a:t>
              </a:r>
              <a:br>
                <a:rPr lang="it-IT" sz="1050" b="1" dirty="0">
                  <a:solidFill>
                    <a:prstClr val="white"/>
                  </a:solidFill>
                </a:rPr>
              </a:br>
              <a:r>
                <a:rPr lang="it-IT" sz="825" dirty="0">
                  <a:solidFill>
                    <a:prstClr val="white"/>
                  </a:solidFill>
                </a:rPr>
                <a:t>(solo testo)</a:t>
              </a:r>
              <a:endParaRPr lang="it-IT" sz="1050" dirty="0">
                <a:solidFill>
                  <a:prstClr val="white"/>
                </a:solidFill>
              </a:endParaRPr>
            </a:p>
          </p:txBody>
        </p:sp>
        <p:sp>
          <p:nvSpPr>
            <p:cNvPr id="35" name="Rettangolo 34"/>
            <p:cNvSpPr/>
            <p:nvPr/>
          </p:nvSpPr>
          <p:spPr>
            <a:xfrm>
              <a:off x="7524001" y="-602994"/>
              <a:ext cx="2160000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GRIGIO2</a:t>
              </a:r>
            </a:p>
          </p:txBody>
        </p:sp>
        <p:sp>
          <p:nvSpPr>
            <p:cNvPr id="36" name="Rettangolo 35"/>
            <p:cNvSpPr/>
            <p:nvPr/>
          </p:nvSpPr>
          <p:spPr>
            <a:xfrm>
              <a:off x="10032000" y="-602994"/>
              <a:ext cx="2160000" cy="4273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E7E6E6">
                      <a:lumMod val="25000"/>
                    </a:srgbClr>
                  </a:solidFill>
                </a:rPr>
                <a:t>GRIGIO3</a:t>
              </a:r>
            </a:p>
          </p:txBody>
        </p:sp>
      </p:grpSp>
      <p:cxnSp>
        <p:nvCxnSpPr>
          <p:cNvPr id="37" name="Connettore diritto 36"/>
          <p:cNvCxnSpPr/>
          <p:nvPr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/>
          <p:cNvSpPr/>
          <p:nvPr/>
        </p:nvSpPr>
        <p:spPr>
          <a:xfrm>
            <a:off x="2397568" y="6498218"/>
            <a:ext cx="6189030" cy="359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9" name="Rettangolo 38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40" name="Immagine 39" descr="PI_logo_o_RGB_p.jp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41" name="Rettangolo 40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8659609" y="6495832"/>
            <a:ext cx="484394" cy="3597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43" name="Connettore diritto 42"/>
          <p:cNvCxnSpPr/>
          <p:nvPr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riangolo isoscele 43"/>
          <p:cNvSpPr/>
          <p:nvPr/>
        </p:nvSpPr>
        <p:spPr>
          <a:xfrm rot="10800000">
            <a:off x="227345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5" name="Triangolo isoscele 44"/>
          <p:cNvSpPr/>
          <p:nvPr/>
        </p:nvSpPr>
        <p:spPr>
          <a:xfrm rot="10800000">
            <a:off x="8817402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6" name="Triangolo isoscele 45"/>
          <p:cNvSpPr/>
          <p:nvPr/>
        </p:nvSpPr>
        <p:spPr>
          <a:xfrm>
            <a:off x="227345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7" name="Triangolo isoscele 46"/>
          <p:cNvSpPr/>
          <p:nvPr/>
        </p:nvSpPr>
        <p:spPr>
          <a:xfrm>
            <a:off x="8817402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8" name="Triangolo isoscele 47"/>
          <p:cNvSpPr/>
          <p:nvPr/>
        </p:nvSpPr>
        <p:spPr>
          <a:xfrm rot="5400000">
            <a:off x="-223572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9" name="Triangolo isoscele 48"/>
          <p:cNvSpPr/>
          <p:nvPr/>
        </p:nvSpPr>
        <p:spPr>
          <a:xfrm rot="5400000">
            <a:off x="-223571" y="6015502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0" name="Triangolo isoscele 49"/>
          <p:cNvSpPr/>
          <p:nvPr/>
        </p:nvSpPr>
        <p:spPr>
          <a:xfrm rot="16200000">
            <a:off x="9231797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1" name="Triangolo isoscele 50"/>
          <p:cNvSpPr/>
          <p:nvPr/>
        </p:nvSpPr>
        <p:spPr>
          <a:xfrm rot="16200000">
            <a:off x="9231798" y="6015502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58" name="Connettore diritto 57"/>
          <p:cNvCxnSpPr/>
          <p:nvPr userDrawn="1"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 userDrawn="1"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0" name="Rettangolo 59"/>
          <p:cNvSpPr/>
          <p:nvPr userDrawn="1"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62" name="Connettore diritto 61"/>
          <p:cNvCxnSpPr/>
          <p:nvPr userDrawn="1"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riangolo isoscele 62"/>
          <p:cNvSpPr/>
          <p:nvPr userDrawn="1"/>
        </p:nvSpPr>
        <p:spPr>
          <a:xfrm rot="10800000">
            <a:off x="227345" y="-324737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4" name="Triangolo isoscele 63"/>
          <p:cNvSpPr/>
          <p:nvPr userDrawn="1"/>
        </p:nvSpPr>
        <p:spPr>
          <a:xfrm rot="10800000">
            <a:off x="8817402" y="-324737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5" name="Triangolo isoscele 64"/>
          <p:cNvSpPr/>
          <p:nvPr userDrawn="1"/>
        </p:nvSpPr>
        <p:spPr>
          <a:xfrm>
            <a:off x="227345" y="6950754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6" name="Triangolo isoscele 65"/>
          <p:cNvSpPr/>
          <p:nvPr userDrawn="1"/>
        </p:nvSpPr>
        <p:spPr>
          <a:xfrm>
            <a:off x="8817402" y="6950754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7" name="Triangolo isoscele 66"/>
          <p:cNvSpPr/>
          <p:nvPr userDrawn="1"/>
        </p:nvSpPr>
        <p:spPr>
          <a:xfrm rot="5400000">
            <a:off x="-223572" y="918033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8" name="Triangolo isoscele 67"/>
          <p:cNvSpPr/>
          <p:nvPr userDrawn="1"/>
        </p:nvSpPr>
        <p:spPr>
          <a:xfrm rot="5400000">
            <a:off x="-223571" y="6015504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9" name="Triangolo isoscele 68"/>
          <p:cNvSpPr/>
          <p:nvPr userDrawn="1"/>
        </p:nvSpPr>
        <p:spPr>
          <a:xfrm rot="16200000">
            <a:off x="9231797" y="918033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70" name="Triangolo isoscele 69"/>
          <p:cNvSpPr/>
          <p:nvPr userDrawn="1"/>
        </p:nvSpPr>
        <p:spPr>
          <a:xfrm rot="16200000">
            <a:off x="9231798" y="6015504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72" name="Immagine 71" descr="PI_logo_o_RGB_p.jpg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2" y="6497638"/>
            <a:ext cx="1781708" cy="357988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73" name="Segnaposto numero diapositiva 2"/>
          <p:cNvSpPr txBox="1">
            <a:spLocks/>
          </p:cNvSpPr>
          <p:nvPr userDrawn="1"/>
        </p:nvSpPr>
        <p:spPr>
          <a:xfrm>
            <a:off x="8659606" y="6500822"/>
            <a:ext cx="484394" cy="357187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7FA73C-A7EE-4241-A631-441DFD16C2EB}" type="slidenum">
              <a:rPr lang="it-IT" smtClean="0">
                <a:solidFill>
                  <a:srgbClr val="706F6F"/>
                </a:solidFill>
              </a:rPr>
              <a:pPr/>
              <a:t>‹N›</a:t>
            </a:fld>
            <a:endParaRPr lang="it-IT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99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707173"/>
        </a:buClr>
        <a:buSzPct val="120000"/>
        <a:buFont typeface="Arial" panose="020B0604020202020204" pitchFamily="34" charset="0"/>
        <a:buChar char="•"/>
        <a:defRPr lang="it-IT" sz="15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SzPct val="100000"/>
        <a:buFont typeface="Courier New" panose="02070309020205020404" pitchFamily="49" charset="0"/>
        <a:buChar char="o"/>
        <a:defRPr lang="it-IT" sz="135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Arial" panose="020B0604020202020204" pitchFamily="34" charset="0"/>
        <a:buChar char="•"/>
        <a:defRPr lang="it-IT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SzPct val="80000"/>
        <a:buFont typeface="Courier New" panose="02070309020205020404" pitchFamily="49" charset="0"/>
        <a:buChar char="o"/>
        <a:defRPr lang="it-IT" sz="105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707173"/>
        </a:buClr>
        <a:buSzPct val="60000"/>
        <a:buFont typeface="Arial" panose="020B0604020202020204" pitchFamily="34" charset="0"/>
        <a:buChar char="•"/>
        <a:defRPr lang="it-IT" sz="105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2" pos="3840">
          <p15:clr>
            <a:srgbClr val="F26B43"/>
          </p15:clr>
        </p15:guide>
        <p15:guide id="5" pos="234">
          <p15:clr>
            <a:srgbClr val="9FCC3B"/>
          </p15:clr>
        </p15:guide>
        <p15:guide id="6" pos="7446">
          <p15:clr>
            <a:srgbClr val="9FCC3B"/>
          </p15:clr>
        </p15:guide>
        <p15:guide id="7" orient="horz" pos="2244" userDrawn="1">
          <p15:clr>
            <a:srgbClr val="9FCC3B"/>
          </p15:clr>
        </p15:guide>
        <p15:guide id="8" pos="2880" userDrawn="1">
          <p15:clr>
            <a:srgbClr val="F26B43"/>
          </p15:clr>
        </p15:guide>
        <p15:guide id="9" orient="horz" pos="3851" userDrawn="1">
          <p15:clr>
            <a:srgbClr val="9FCC3B"/>
          </p15:clr>
        </p15:guide>
        <p15:guide id="10" orient="horz" pos="640" userDrawn="1">
          <p15:clr>
            <a:srgbClr val="FBAE40"/>
          </p15:clr>
        </p15:guide>
        <p15:guide id="11" pos="176" userDrawn="1">
          <p15:clr>
            <a:srgbClr val="9FCC3B"/>
          </p15:clr>
        </p15:guide>
        <p15:guide id="12" pos="5585" userDrawn="1">
          <p15:clr>
            <a:srgbClr val="9FCC3B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 hidden="1"/>
          <p:cNvGraphicFramePr>
            <a:graphicFrameLocks noChangeAspect="1"/>
          </p:cNvGraphicFramePr>
          <p:nvPr userDrawn="1"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3047785725"/>
              </p:ext>
            </p:extLst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iapositiva think-cell" r:id="rId17" imgW="270" imgH="270" progId="TCLayout.ActiveDocument.1">
                  <p:embed/>
                </p:oleObj>
              </mc:Choice>
              <mc:Fallback>
                <p:oleObj name="Diapositiva think-cell" r:id="rId1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Rettangolo 60"/>
          <p:cNvSpPr/>
          <p:nvPr userDrawn="1"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685800" y="-602994"/>
            <a:ext cx="7768558" cy="431729"/>
            <a:chOff x="1" y="-602994"/>
            <a:chExt cx="12191999" cy="431729"/>
          </a:xfrm>
        </p:grpSpPr>
        <p:sp>
          <p:nvSpPr>
            <p:cNvPr id="86" name="Rettangolo 85"/>
            <p:cNvSpPr/>
            <p:nvPr/>
          </p:nvSpPr>
          <p:spPr>
            <a:xfrm>
              <a:off x="1" y="-602994"/>
              <a:ext cx="2160000" cy="4273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0047BB"/>
                  </a:solidFill>
                </a:rPr>
                <a:t>GIALLO</a:t>
              </a:r>
            </a:p>
          </p:txBody>
        </p:sp>
        <p:sp>
          <p:nvSpPr>
            <p:cNvPr id="87" name="Rettangolo 86"/>
            <p:cNvSpPr/>
            <p:nvPr/>
          </p:nvSpPr>
          <p:spPr>
            <a:xfrm>
              <a:off x="2508001" y="-602994"/>
              <a:ext cx="2160000" cy="427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BLU</a:t>
              </a:r>
            </a:p>
          </p:txBody>
        </p:sp>
        <p:sp>
          <p:nvSpPr>
            <p:cNvPr id="88" name="Rettangolo 87"/>
            <p:cNvSpPr/>
            <p:nvPr/>
          </p:nvSpPr>
          <p:spPr>
            <a:xfrm>
              <a:off x="5016001" y="-598614"/>
              <a:ext cx="2160000" cy="427349"/>
            </a:xfrm>
            <a:prstGeom prst="rect">
              <a:avLst/>
            </a:prstGeom>
            <a:solidFill>
              <a:srgbClr val="3B3B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GRIGIO1 </a:t>
              </a:r>
              <a:br>
                <a:rPr lang="it-IT" sz="1050" b="1" dirty="0">
                  <a:solidFill>
                    <a:prstClr val="white"/>
                  </a:solidFill>
                </a:rPr>
              </a:br>
              <a:r>
                <a:rPr lang="it-IT" sz="825" dirty="0">
                  <a:solidFill>
                    <a:prstClr val="white"/>
                  </a:solidFill>
                </a:rPr>
                <a:t>(solo testo)</a:t>
              </a:r>
              <a:endParaRPr lang="it-IT" sz="1050" dirty="0">
                <a:solidFill>
                  <a:prstClr val="white"/>
                </a:solidFill>
              </a:endParaRPr>
            </a:p>
          </p:txBody>
        </p:sp>
        <p:sp>
          <p:nvSpPr>
            <p:cNvPr id="89" name="Rettangolo 88"/>
            <p:cNvSpPr/>
            <p:nvPr/>
          </p:nvSpPr>
          <p:spPr>
            <a:xfrm>
              <a:off x="7524001" y="-602994"/>
              <a:ext cx="2160000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GRIGIO2</a:t>
              </a:r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10032000" y="-602994"/>
              <a:ext cx="2160000" cy="4273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E7E6E6">
                      <a:lumMod val="25000"/>
                    </a:srgbClr>
                  </a:solidFill>
                </a:rPr>
                <a:t>GRIGIO3</a:t>
              </a:r>
            </a:p>
          </p:txBody>
        </p:sp>
      </p:grpSp>
      <p:cxnSp>
        <p:nvCxnSpPr>
          <p:cNvPr id="20" name="Connettore diritto 19"/>
          <p:cNvCxnSpPr/>
          <p:nvPr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278606" y="10160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5" name="Rettangolo 14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16" name="Immagine 15" descr="PI_logo_o_RGB_p.jp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8" name="Rettangolo 17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58418" y="6495840"/>
            <a:ext cx="484394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cxnSp>
        <p:nvCxnSpPr>
          <p:cNvPr id="22" name="Connettore diritto 21"/>
          <p:cNvCxnSpPr/>
          <p:nvPr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iangolo isoscele 1"/>
          <p:cNvSpPr/>
          <p:nvPr/>
        </p:nvSpPr>
        <p:spPr>
          <a:xfrm rot="10800000">
            <a:off x="227345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3" name="Triangolo isoscele 22"/>
          <p:cNvSpPr/>
          <p:nvPr/>
        </p:nvSpPr>
        <p:spPr>
          <a:xfrm rot="10800000">
            <a:off x="8817402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4" name="Triangolo isoscele 23"/>
          <p:cNvSpPr/>
          <p:nvPr/>
        </p:nvSpPr>
        <p:spPr>
          <a:xfrm>
            <a:off x="227345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5" name="Triangolo isoscele 24"/>
          <p:cNvSpPr/>
          <p:nvPr/>
        </p:nvSpPr>
        <p:spPr>
          <a:xfrm>
            <a:off x="8817402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6" name="Triangolo isoscele 25"/>
          <p:cNvSpPr/>
          <p:nvPr/>
        </p:nvSpPr>
        <p:spPr>
          <a:xfrm rot="5400000">
            <a:off x="-223572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7" name="Triangolo isoscele 26"/>
          <p:cNvSpPr/>
          <p:nvPr/>
        </p:nvSpPr>
        <p:spPr>
          <a:xfrm rot="5400000">
            <a:off x="-223571" y="6015502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8" name="Triangolo isoscele 27"/>
          <p:cNvSpPr/>
          <p:nvPr/>
        </p:nvSpPr>
        <p:spPr>
          <a:xfrm rot="16200000">
            <a:off x="9231797" y="918033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0" name="Triangolo isoscele 29"/>
          <p:cNvSpPr/>
          <p:nvPr/>
        </p:nvSpPr>
        <p:spPr>
          <a:xfrm rot="16200000">
            <a:off x="9231798" y="6015502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grpSp>
        <p:nvGrpSpPr>
          <p:cNvPr id="31" name="Gruppo 30"/>
          <p:cNvGrpSpPr/>
          <p:nvPr/>
        </p:nvGrpSpPr>
        <p:grpSpPr>
          <a:xfrm>
            <a:off x="685800" y="-602994"/>
            <a:ext cx="7768558" cy="431729"/>
            <a:chOff x="1" y="-602994"/>
            <a:chExt cx="12191999" cy="431729"/>
          </a:xfrm>
        </p:grpSpPr>
        <p:sp>
          <p:nvSpPr>
            <p:cNvPr id="32" name="Rettangolo 31"/>
            <p:cNvSpPr/>
            <p:nvPr/>
          </p:nvSpPr>
          <p:spPr>
            <a:xfrm>
              <a:off x="1" y="-602994"/>
              <a:ext cx="2160000" cy="4273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0047BB"/>
                  </a:solidFill>
                </a:rPr>
                <a:t>GIALLO</a:t>
              </a:r>
            </a:p>
          </p:txBody>
        </p:sp>
        <p:sp>
          <p:nvSpPr>
            <p:cNvPr id="33" name="Rettangolo 32"/>
            <p:cNvSpPr/>
            <p:nvPr/>
          </p:nvSpPr>
          <p:spPr>
            <a:xfrm>
              <a:off x="2508001" y="-602994"/>
              <a:ext cx="2160000" cy="427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BLU</a:t>
              </a:r>
            </a:p>
          </p:txBody>
        </p:sp>
        <p:sp>
          <p:nvSpPr>
            <p:cNvPr id="34" name="Rettangolo 33"/>
            <p:cNvSpPr/>
            <p:nvPr/>
          </p:nvSpPr>
          <p:spPr>
            <a:xfrm>
              <a:off x="5016001" y="-598614"/>
              <a:ext cx="2160000" cy="427349"/>
            </a:xfrm>
            <a:prstGeom prst="rect">
              <a:avLst/>
            </a:prstGeom>
            <a:solidFill>
              <a:srgbClr val="3B3B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GRIGIO1 </a:t>
              </a:r>
              <a:br>
                <a:rPr lang="it-IT" sz="1050" b="1" dirty="0">
                  <a:solidFill>
                    <a:prstClr val="white"/>
                  </a:solidFill>
                </a:rPr>
              </a:br>
              <a:r>
                <a:rPr lang="it-IT" sz="825" dirty="0">
                  <a:solidFill>
                    <a:prstClr val="white"/>
                  </a:solidFill>
                </a:rPr>
                <a:t>(solo testo)</a:t>
              </a:r>
              <a:endParaRPr lang="it-IT" sz="1050" dirty="0">
                <a:solidFill>
                  <a:prstClr val="white"/>
                </a:solidFill>
              </a:endParaRPr>
            </a:p>
          </p:txBody>
        </p:sp>
        <p:sp>
          <p:nvSpPr>
            <p:cNvPr id="35" name="Rettangolo 34"/>
            <p:cNvSpPr/>
            <p:nvPr/>
          </p:nvSpPr>
          <p:spPr>
            <a:xfrm>
              <a:off x="7524001" y="-602994"/>
              <a:ext cx="2160000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GRIGIO2</a:t>
              </a:r>
            </a:p>
          </p:txBody>
        </p:sp>
        <p:sp>
          <p:nvSpPr>
            <p:cNvPr id="36" name="Rettangolo 35"/>
            <p:cNvSpPr/>
            <p:nvPr/>
          </p:nvSpPr>
          <p:spPr>
            <a:xfrm>
              <a:off x="10032000" y="-602994"/>
              <a:ext cx="2160000" cy="4273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E7E6E6">
                      <a:lumMod val="25000"/>
                    </a:srgbClr>
                  </a:solidFill>
                </a:rPr>
                <a:t>GRIGIO3</a:t>
              </a:r>
            </a:p>
          </p:txBody>
        </p:sp>
      </p:grpSp>
      <p:cxnSp>
        <p:nvCxnSpPr>
          <p:cNvPr id="37" name="Connettore diritto 36"/>
          <p:cNvCxnSpPr/>
          <p:nvPr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/>
          <p:cNvSpPr/>
          <p:nvPr/>
        </p:nvSpPr>
        <p:spPr>
          <a:xfrm>
            <a:off x="2397568" y="6498218"/>
            <a:ext cx="6189030" cy="359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9" name="Rettangolo 38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40" name="Immagine 39" descr="PI_logo_o_RGB_p.jp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41" name="Rettangolo 40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8659609" y="6495832"/>
            <a:ext cx="484394" cy="3597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43" name="Connettore diritto 42"/>
          <p:cNvCxnSpPr/>
          <p:nvPr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riangolo isoscele 43"/>
          <p:cNvSpPr/>
          <p:nvPr/>
        </p:nvSpPr>
        <p:spPr>
          <a:xfrm rot="10800000">
            <a:off x="227345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5" name="Triangolo isoscele 44"/>
          <p:cNvSpPr/>
          <p:nvPr/>
        </p:nvSpPr>
        <p:spPr>
          <a:xfrm rot="10800000">
            <a:off x="8817402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6" name="Triangolo isoscele 45"/>
          <p:cNvSpPr/>
          <p:nvPr/>
        </p:nvSpPr>
        <p:spPr>
          <a:xfrm>
            <a:off x="227345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7" name="Triangolo isoscele 46"/>
          <p:cNvSpPr/>
          <p:nvPr/>
        </p:nvSpPr>
        <p:spPr>
          <a:xfrm>
            <a:off x="8817402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8" name="Triangolo isoscele 47"/>
          <p:cNvSpPr/>
          <p:nvPr/>
        </p:nvSpPr>
        <p:spPr>
          <a:xfrm rot="5400000">
            <a:off x="-223572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9" name="Triangolo isoscele 48"/>
          <p:cNvSpPr/>
          <p:nvPr/>
        </p:nvSpPr>
        <p:spPr>
          <a:xfrm rot="5400000">
            <a:off x="-223571" y="6015502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0" name="Triangolo isoscele 49"/>
          <p:cNvSpPr/>
          <p:nvPr/>
        </p:nvSpPr>
        <p:spPr>
          <a:xfrm rot="16200000">
            <a:off x="9231797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1" name="Triangolo isoscele 50"/>
          <p:cNvSpPr/>
          <p:nvPr/>
        </p:nvSpPr>
        <p:spPr>
          <a:xfrm rot="16200000">
            <a:off x="9231798" y="6015502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58" name="Connettore diritto 57"/>
          <p:cNvCxnSpPr/>
          <p:nvPr userDrawn="1"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 userDrawn="1"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0" name="Rettangolo 59"/>
          <p:cNvSpPr/>
          <p:nvPr userDrawn="1"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62" name="Connettore diritto 61"/>
          <p:cNvCxnSpPr/>
          <p:nvPr userDrawn="1"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riangolo isoscele 62"/>
          <p:cNvSpPr/>
          <p:nvPr userDrawn="1"/>
        </p:nvSpPr>
        <p:spPr>
          <a:xfrm rot="10800000">
            <a:off x="227345" y="-324737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4" name="Triangolo isoscele 63"/>
          <p:cNvSpPr/>
          <p:nvPr userDrawn="1"/>
        </p:nvSpPr>
        <p:spPr>
          <a:xfrm rot="10800000">
            <a:off x="8817402" y="-324737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5" name="Triangolo isoscele 64"/>
          <p:cNvSpPr/>
          <p:nvPr userDrawn="1"/>
        </p:nvSpPr>
        <p:spPr>
          <a:xfrm>
            <a:off x="227345" y="6950754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6" name="Triangolo isoscele 65"/>
          <p:cNvSpPr/>
          <p:nvPr userDrawn="1"/>
        </p:nvSpPr>
        <p:spPr>
          <a:xfrm>
            <a:off x="8817402" y="6950754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7" name="Triangolo isoscele 66"/>
          <p:cNvSpPr/>
          <p:nvPr userDrawn="1"/>
        </p:nvSpPr>
        <p:spPr>
          <a:xfrm rot="5400000">
            <a:off x="-223572" y="918033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8" name="Triangolo isoscele 67"/>
          <p:cNvSpPr/>
          <p:nvPr userDrawn="1"/>
        </p:nvSpPr>
        <p:spPr>
          <a:xfrm rot="5400000">
            <a:off x="-223571" y="6015504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9" name="Triangolo isoscele 68"/>
          <p:cNvSpPr/>
          <p:nvPr userDrawn="1"/>
        </p:nvSpPr>
        <p:spPr>
          <a:xfrm rot="16200000">
            <a:off x="9231797" y="918033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70" name="Triangolo isoscele 69"/>
          <p:cNvSpPr/>
          <p:nvPr userDrawn="1"/>
        </p:nvSpPr>
        <p:spPr>
          <a:xfrm rot="16200000">
            <a:off x="9231798" y="6015504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72" name="Immagine 71" descr="PI_logo_o_RGB_p.jpg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2" y="6497638"/>
            <a:ext cx="1781708" cy="357988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73" name="Segnaposto numero diapositiva 2"/>
          <p:cNvSpPr txBox="1">
            <a:spLocks/>
          </p:cNvSpPr>
          <p:nvPr userDrawn="1"/>
        </p:nvSpPr>
        <p:spPr>
          <a:xfrm>
            <a:off x="8659606" y="6500822"/>
            <a:ext cx="484394" cy="357187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7FA73C-A7EE-4241-A631-441DFD16C2EB}" type="slidenum">
              <a:rPr lang="it-IT" smtClean="0">
                <a:solidFill>
                  <a:srgbClr val="706F6F"/>
                </a:solidFill>
              </a:rPr>
              <a:pPr/>
              <a:t>‹N›</a:t>
            </a:fld>
            <a:endParaRPr lang="it-IT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430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707173"/>
        </a:buClr>
        <a:buSzPct val="120000"/>
        <a:buFont typeface="Arial" panose="020B0604020202020204" pitchFamily="34" charset="0"/>
        <a:buChar char="•"/>
        <a:defRPr lang="it-IT" sz="15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SzPct val="100000"/>
        <a:buFont typeface="Courier New" panose="02070309020205020404" pitchFamily="49" charset="0"/>
        <a:buChar char="o"/>
        <a:defRPr lang="it-IT" sz="135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Arial" panose="020B0604020202020204" pitchFamily="34" charset="0"/>
        <a:buChar char="•"/>
        <a:defRPr lang="it-IT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SzPct val="80000"/>
        <a:buFont typeface="Courier New" panose="02070309020205020404" pitchFamily="49" charset="0"/>
        <a:buChar char="o"/>
        <a:defRPr lang="it-IT" sz="105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707173"/>
        </a:buClr>
        <a:buSzPct val="60000"/>
        <a:buFont typeface="Arial" panose="020B0604020202020204" pitchFamily="34" charset="0"/>
        <a:buChar char="•"/>
        <a:defRPr lang="it-IT" sz="105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2" pos="3840">
          <p15:clr>
            <a:srgbClr val="F26B43"/>
          </p15:clr>
        </p15:guide>
        <p15:guide id="5" pos="234">
          <p15:clr>
            <a:srgbClr val="9FCC3B"/>
          </p15:clr>
        </p15:guide>
        <p15:guide id="6" pos="7446">
          <p15:clr>
            <a:srgbClr val="9FCC3B"/>
          </p15:clr>
        </p15:guide>
        <p15:guide id="7" orient="horz" pos="2244" userDrawn="1">
          <p15:clr>
            <a:srgbClr val="9FCC3B"/>
          </p15:clr>
        </p15:guide>
        <p15:guide id="8" pos="2880" userDrawn="1">
          <p15:clr>
            <a:srgbClr val="F26B43"/>
          </p15:clr>
        </p15:guide>
        <p15:guide id="9" orient="horz" pos="3851" userDrawn="1">
          <p15:clr>
            <a:srgbClr val="9FCC3B"/>
          </p15:clr>
        </p15:guide>
        <p15:guide id="10" orient="horz" pos="640" userDrawn="1">
          <p15:clr>
            <a:srgbClr val="FBAE40"/>
          </p15:clr>
        </p15:guide>
        <p15:guide id="11" pos="176" userDrawn="1">
          <p15:clr>
            <a:srgbClr val="9FCC3B"/>
          </p15:clr>
        </p15:guide>
        <p15:guide id="12" pos="5585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66734" y="810926"/>
            <a:ext cx="8669762" cy="2387600"/>
          </a:xfrm>
        </p:spPr>
        <p:txBody>
          <a:bodyPr/>
          <a:lstStyle/>
          <a:p>
            <a:r>
              <a:rPr lang="it-IT" kern="0" dirty="0" smtClean="0"/>
              <a:t/>
            </a:r>
            <a:br>
              <a:rPr lang="it-IT" kern="0" dirty="0" smtClean="0"/>
            </a:br>
            <a:r>
              <a:rPr lang="it-IT" kern="0" dirty="0" smtClean="0"/>
              <a:t>Accordo 4 agosto 2017 – Allegato 2</a:t>
            </a:r>
            <a:br>
              <a:rPr lang="it-IT" kern="0" dirty="0" smtClean="0"/>
            </a:br>
            <a:r>
              <a:rPr lang="it-IT" kern="0" dirty="0" smtClean="0"/>
              <a:t>RECAPITO E LAVORAZIONI INTERNE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1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9" name="Segnaposto numero diapositiva 4"/>
          <p:cNvSpPr txBox="1">
            <a:spLocks/>
          </p:cNvSpPr>
          <p:nvPr/>
        </p:nvSpPr>
        <p:spPr>
          <a:xfrm>
            <a:off x="8664946" y="6500824"/>
            <a:ext cx="484394" cy="35718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87FA73C-A7EE-4241-A631-441DFD16C2EB}" type="slidenum">
              <a:rPr lang="it-IT">
                <a:solidFill>
                  <a:prstClr val="white"/>
                </a:solidFill>
              </a:rPr>
              <a:pPr/>
              <a:t>1</a:t>
            </a:fld>
            <a:endParaRPr lang="it-I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97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Basket orari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it-IT" dirty="0" smtClean="0"/>
              <a:t>RECAPITO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977129"/>
              </p:ext>
            </p:extLst>
          </p:nvPr>
        </p:nvGraphicFramePr>
        <p:xfrm>
          <a:off x="538937" y="4256701"/>
          <a:ext cx="2473593" cy="1103869"/>
        </p:xfrm>
        <a:graphic>
          <a:graphicData uri="http://schemas.openxmlformats.org/drawingml/2006/table">
            <a:tbl>
              <a:tblPr firstRow="1" firstCol="1" bandRow="1"/>
              <a:tblGrid>
                <a:gridCol w="186102"/>
                <a:gridCol w="2287491"/>
              </a:tblGrid>
              <a:tr h="4476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ORARIO INIZIO TURNI (*)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Lunedì - Venerdì</a:t>
                      </a:r>
                      <a:endParaRPr kumimoji="0" lang="it-IT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9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13:00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2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14:00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3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15:00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ttangolo arrotondato 5"/>
          <p:cNvSpPr/>
          <p:nvPr/>
        </p:nvSpPr>
        <p:spPr bwMode="auto">
          <a:xfrm>
            <a:off x="426755" y="995621"/>
            <a:ext cx="8098924" cy="324673"/>
          </a:xfrm>
          <a:prstGeom prst="roundRect">
            <a:avLst/>
          </a:prstGeom>
          <a:solidFill>
            <a:srgbClr val="0047A9"/>
          </a:solidFill>
          <a:ln w="9525" algn="ctr">
            <a:solidFill>
              <a:srgbClr val="0047A9"/>
            </a:solidFill>
            <a:round/>
            <a:headEnd/>
            <a:tailEnd/>
          </a:ln>
          <a:extLst/>
        </p:spPr>
        <p:txBody>
          <a:bodyPr tIns="91440" bIns="91440" anchor="ctr"/>
          <a:lstStyle/>
          <a:p>
            <a:pPr algn="ctr" fontAlgn="ctr">
              <a:defRPr/>
            </a:pPr>
            <a:r>
              <a:rPr lang="it-IT" cap="all" dirty="0">
                <a:solidFill>
                  <a:prstClr val="white"/>
                </a:solidFill>
              </a:rPr>
              <a:t>Basket turni (6:00 / 6:36 / 7:12 H) </a:t>
            </a:r>
          </a:p>
        </p:txBody>
      </p:sp>
      <p:sp>
        <p:nvSpPr>
          <p:cNvPr id="8" name="Rettangolo 7"/>
          <p:cNvSpPr/>
          <p:nvPr/>
        </p:nvSpPr>
        <p:spPr>
          <a:xfrm>
            <a:off x="519889" y="5756043"/>
            <a:ext cx="529988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100" dirty="0">
                <a:solidFill>
                  <a:srgbClr val="706F6F"/>
                </a:solidFill>
              </a:rPr>
              <a:t>(*) Sarà possibile /anticipare posticipare l’inizio/fine di ogni turno di 30’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664525"/>
              </p:ext>
            </p:extLst>
          </p:nvPr>
        </p:nvGraphicFramePr>
        <p:xfrm>
          <a:off x="3337316" y="4256701"/>
          <a:ext cx="2473593" cy="677149"/>
        </p:xfrm>
        <a:graphic>
          <a:graphicData uri="http://schemas.openxmlformats.org/drawingml/2006/table">
            <a:tbl>
              <a:tblPr firstRow="1" firstCol="1" bandRow="1"/>
              <a:tblGrid>
                <a:gridCol w="186102"/>
                <a:gridCol w="2287491"/>
              </a:tblGrid>
              <a:tr h="4476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ORARIO INIZIO TURNI (*)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Sabato</a:t>
                      </a:r>
                      <a:endParaRPr kumimoji="0" lang="it-IT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9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08:00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426755" y="1341285"/>
            <a:ext cx="8717246" cy="2903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050" dirty="0">
                <a:solidFill>
                  <a:srgbClr val="706F6F"/>
                </a:solidFill>
              </a:rPr>
              <a:t>In aggiunta ai turni già previsti dagli accordi vigenti:</a:t>
            </a:r>
          </a:p>
          <a:p>
            <a:pPr marL="742950" lvl="1" indent="-285750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it-IT" sz="1050" b="1" dirty="0">
                <a:solidFill>
                  <a:srgbClr val="706F6F"/>
                </a:solidFill>
              </a:rPr>
              <a:t>Articolazione di base operante su un CD:</a:t>
            </a:r>
          </a:p>
          <a:p>
            <a:pPr lvl="1">
              <a:lnSpc>
                <a:spcPct val="120000"/>
              </a:lnSpc>
              <a:defRPr/>
            </a:pPr>
            <a:r>
              <a:rPr lang="it-IT" sz="1050" dirty="0">
                <a:solidFill>
                  <a:srgbClr val="706F6F"/>
                </a:solidFill>
              </a:rPr>
              <a:t>Se il tempo necessario a connettere il CD al CMP di riferimento è: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it-IT" sz="1050" dirty="0">
                <a:solidFill>
                  <a:srgbClr val="706F6F"/>
                </a:solidFill>
              </a:rPr>
              <a:t>Minore o uguale a 45’</a:t>
            </a:r>
          </a:p>
          <a:p>
            <a:pPr marL="1076325" lvl="2" indent="-1714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it-IT" sz="1050" dirty="0">
                <a:solidFill>
                  <a:srgbClr val="706F6F"/>
                </a:solidFill>
              </a:rPr>
              <a:t>l’orario di entrata in servizio dell’articolazione di base è fissato di norma alle ore 07:30 +/- 30' </a:t>
            </a:r>
          </a:p>
          <a:p>
            <a:pPr marL="803275" lvl="1" indent="-346075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it-IT" sz="1050" dirty="0">
                <a:solidFill>
                  <a:srgbClr val="706F6F"/>
                </a:solidFill>
              </a:rPr>
              <a:t>Maggiore di 45’</a:t>
            </a:r>
          </a:p>
          <a:p>
            <a:pPr marL="1076325" lvl="2" indent="-180975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it-IT" sz="1050" dirty="0">
                <a:solidFill>
                  <a:srgbClr val="706F6F"/>
                </a:solidFill>
              </a:rPr>
              <a:t>l’orario di entrata in servizio dell’articolazione di base è fissato di norma alle ore 08:30 +/- 60' </a:t>
            </a:r>
          </a:p>
          <a:p>
            <a:pPr marL="1076325" lvl="2" indent="-180975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it-IT" sz="1050" dirty="0">
              <a:solidFill>
                <a:srgbClr val="706F6F"/>
              </a:solidFill>
            </a:endParaRPr>
          </a:p>
          <a:p>
            <a:pPr marL="742950" lvl="1" indent="-285750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it-IT" sz="1050" b="1" dirty="0">
                <a:solidFill>
                  <a:srgbClr val="706F6F"/>
                </a:solidFill>
              </a:rPr>
              <a:t>Articolazione di base operante su un PDD: </a:t>
            </a:r>
          </a:p>
          <a:p>
            <a:pPr lvl="1">
              <a:lnSpc>
                <a:spcPct val="120000"/>
              </a:lnSpc>
              <a:defRPr/>
            </a:pPr>
            <a:r>
              <a:rPr lang="it-IT" sz="1050" dirty="0">
                <a:solidFill>
                  <a:srgbClr val="706F6F"/>
                </a:solidFill>
              </a:rPr>
              <a:t>L’orario di entrata in servizio è posticipato di 30' rispetto a quello del CD di appartenenza</a:t>
            </a:r>
          </a:p>
          <a:p>
            <a:pPr lvl="1">
              <a:lnSpc>
                <a:spcPct val="120000"/>
              </a:lnSpc>
              <a:defRPr/>
            </a:pPr>
            <a:endParaRPr lang="it-IT" sz="1050" dirty="0">
              <a:solidFill>
                <a:srgbClr val="706F6F"/>
              </a:solidFill>
            </a:endParaRPr>
          </a:p>
          <a:p>
            <a:pPr marL="742950" lvl="1" indent="-285750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it-IT" sz="1050" b="1" dirty="0">
                <a:solidFill>
                  <a:srgbClr val="706F6F"/>
                </a:solidFill>
              </a:rPr>
              <a:t>Linea Plus: </a:t>
            </a:r>
          </a:p>
          <a:p>
            <a:pPr lvl="1">
              <a:lnSpc>
                <a:spcPct val="120000"/>
              </a:lnSpc>
              <a:defRPr/>
            </a:pPr>
            <a:r>
              <a:rPr lang="it-IT" sz="1050" dirty="0">
                <a:solidFill>
                  <a:srgbClr val="706F6F"/>
                </a:solidFill>
              </a:rPr>
              <a:t>L’orario di entrata in servizio è posticipato di 30' rispetto all’ articolazione di base del CD di appartenenza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050" dirty="0">
                <a:solidFill>
                  <a:srgbClr val="706F6F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050" dirty="0">
                <a:solidFill>
                  <a:srgbClr val="706F6F"/>
                </a:solidFill>
              </a:rPr>
              <a:t>si prevedono i seguenti turni:</a:t>
            </a:r>
          </a:p>
        </p:txBody>
      </p:sp>
    </p:spTree>
    <p:extLst>
      <p:ext uri="{BB962C8B-B14F-4D97-AF65-F5344CB8AC3E}">
        <p14:creationId xmlns:p14="http://schemas.microsoft.com/office/powerpoint/2010/main" val="73294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Basket orari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it-IT" dirty="0" smtClean="0"/>
              <a:t>Lavorazioni interne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719892"/>
              </p:ext>
            </p:extLst>
          </p:nvPr>
        </p:nvGraphicFramePr>
        <p:xfrm>
          <a:off x="577035" y="2246646"/>
          <a:ext cx="2473593" cy="1743949"/>
        </p:xfrm>
        <a:graphic>
          <a:graphicData uri="http://schemas.openxmlformats.org/drawingml/2006/table">
            <a:tbl>
              <a:tblPr firstRow="1" firstCol="1" bandRow="1"/>
              <a:tblGrid>
                <a:gridCol w="186102"/>
                <a:gridCol w="2287491"/>
              </a:tblGrid>
              <a:tr h="4476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ORARIO INIZIO TURNI (*)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Lunedì - Sabato</a:t>
                      </a:r>
                      <a:endParaRPr kumimoji="0" lang="it-IT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9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05:00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2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07:00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3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09:00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4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13:00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5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14:00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6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00:00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ttangolo arrotondato 5"/>
          <p:cNvSpPr/>
          <p:nvPr/>
        </p:nvSpPr>
        <p:spPr bwMode="auto">
          <a:xfrm>
            <a:off x="548462" y="1370270"/>
            <a:ext cx="8098924" cy="324673"/>
          </a:xfrm>
          <a:prstGeom prst="roundRect">
            <a:avLst/>
          </a:prstGeom>
          <a:solidFill>
            <a:srgbClr val="0047A9"/>
          </a:solidFill>
          <a:ln w="9525" algn="ctr">
            <a:solidFill>
              <a:srgbClr val="0047A9"/>
            </a:solidFill>
            <a:round/>
            <a:headEnd/>
            <a:tailEnd/>
          </a:ln>
          <a:extLst/>
        </p:spPr>
        <p:txBody>
          <a:bodyPr tIns="91440" bIns="91440" anchor="ctr"/>
          <a:lstStyle/>
          <a:p>
            <a:pPr algn="ctr" fontAlgn="ctr">
              <a:defRPr/>
            </a:pPr>
            <a:r>
              <a:rPr lang="it-IT" cap="all" dirty="0">
                <a:solidFill>
                  <a:prstClr val="white"/>
                </a:solidFill>
              </a:rPr>
              <a:t>Basket turni (6:00/7:12 </a:t>
            </a:r>
            <a:r>
              <a:rPr lang="it-IT" dirty="0">
                <a:solidFill>
                  <a:prstClr val="white"/>
                </a:solidFill>
              </a:rPr>
              <a:t>h</a:t>
            </a:r>
            <a:r>
              <a:rPr lang="it-IT" cap="all" dirty="0">
                <a:solidFill>
                  <a:prstClr val="white"/>
                </a:solidFill>
              </a:rPr>
              <a:t>) </a:t>
            </a:r>
          </a:p>
        </p:txBody>
      </p:sp>
      <p:sp>
        <p:nvSpPr>
          <p:cNvPr id="7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472897" y="945931"/>
            <a:ext cx="8210357" cy="4511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it-IT" cap="none" dirty="0" smtClean="0">
                <a:solidFill>
                  <a:schemeClr val="tx1"/>
                </a:solidFill>
              </a:rPr>
              <a:t>I turni necessari alle lavorazioni interne prevedono basket orari già presenti sui CD.</a:t>
            </a:r>
            <a:endParaRPr lang="it-IT" cap="none" dirty="0">
              <a:solidFill>
                <a:schemeClr val="tx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48462" y="4437153"/>
            <a:ext cx="35499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100" dirty="0">
                <a:solidFill>
                  <a:srgbClr val="706F6F"/>
                </a:solidFill>
              </a:rPr>
              <a:t>(*) Sarà possibile /anticipare posticipare l’inizio/fine di ogni turno di 30’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418557"/>
              </p:ext>
            </p:extLst>
          </p:nvPr>
        </p:nvGraphicFramePr>
        <p:xfrm>
          <a:off x="3375414" y="2246646"/>
          <a:ext cx="2473593" cy="1530589"/>
        </p:xfrm>
        <a:graphic>
          <a:graphicData uri="http://schemas.openxmlformats.org/drawingml/2006/table">
            <a:tbl>
              <a:tblPr firstRow="1" firstCol="1" bandRow="1"/>
              <a:tblGrid>
                <a:gridCol w="186102"/>
                <a:gridCol w="2287491"/>
              </a:tblGrid>
              <a:tr h="4476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ORARIO INIZIO TURNI (*)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Lunedì - Sabato</a:t>
                      </a:r>
                      <a:endParaRPr kumimoji="0" lang="it-IT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9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05:00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2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07:00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3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10:00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4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13:00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5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14:00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620283"/>
              </p:ext>
            </p:extLst>
          </p:nvPr>
        </p:nvGraphicFramePr>
        <p:xfrm>
          <a:off x="6142263" y="2246646"/>
          <a:ext cx="2473593" cy="1530589"/>
        </p:xfrm>
        <a:graphic>
          <a:graphicData uri="http://schemas.openxmlformats.org/drawingml/2006/table">
            <a:tbl>
              <a:tblPr firstRow="1" firstCol="1" bandRow="1"/>
              <a:tblGrid>
                <a:gridCol w="186102"/>
                <a:gridCol w="2287491"/>
              </a:tblGrid>
              <a:tr h="4476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ORARIO INIZIO TURNI (*)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Lunedì - Sabato</a:t>
                      </a:r>
                      <a:endParaRPr kumimoji="0" lang="it-IT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9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06:00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2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08:00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3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10:00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4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Arial"/>
                        </a:defRPr>
                      </a:lvl9pPr>
                    </a:lstStyle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12:00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5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13:00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ttangolo 10"/>
          <p:cNvSpPr/>
          <p:nvPr/>
        </p:nvSpPr>
        <p:spPr>
          <a:xfrm>
            <a:off x="548462" y="1940925"/>
            <a:ext cx="243122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100" b="1" dirty="0">
                <a:solidFill>
                  <a:srgbClr val="706F6F"/>
                </a:solidFill>
              </a:rPr>
              <a:t>AREE METROPOLITANE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3382313" y="1856287"/>
            <a:ext cx="243122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100" b="1" dirty="0">
                <a:solidFill>
                  <a:srgbClr val="706F6F"/>
                </a:solidFill>
              </a:rPr>
              <a:t>AREE CP + AREE EU NON REGOLATE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6180695" y="1940925"/>
            <a:ext cx="243122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100" b="1" dirty="0">
                <a:solidFill>
                  <a:srgbClr val="706F6F"/>
                </a:solidFill>
              </a:rPr>
              <a:t>AREE REGOLATE</a:t>
            </a:r>
          </a:p>
        </p:txBody>
      </p:sp>
    </p:spTree>
    <p:extLst>
      <p:ext uri="{BB962C8B-B14F-4D97-AF65-F5344CB8AC3E}">
        <p14:creationId xmlns:p14="http://schemas.microsoft.com/office/powerpoint/2010/main" val="233448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Poste">
  <a:themeElements>
    <a:clrScheme name="Poste">
      <a:dk1>
        <a:srgbClr val="706F6F"/>
      </a:dk1>
      <a:lt1>
        <a:sysClr val="window" lastClr="FFFFFF"/>
      </a:lt1>
      <a:dk2>
        <a:srgbClr val="0047BB"/>
      </a:dk2>
      <a:lt2>
        <a:srgbClr val="E7E6E6"/>
      </a:lt2>
      <a:accent1>
        <a:srgbClr val="EEDC00"/>
      </a:accent1>
      <a:accent2>
        <a:srgbClr val="0047BB"/>
      </a:accent2>
      <a:accent3>
        <a:srgbClr val="706F6F"/>
      </a:accent3>
      <a:accent4>
        <a:srgbClr val="C0C0C0"/>
      </a:accent4>
      <a:accent5>
        <a:srgbClr val="00B0F0"/>
      </a:accent5>
      <a:accent6>
        <a:srgbClr val="0070C0"/>
      </a:accent6>
      <a:hlink>
        <a:srgbClr val="0047BB"/>
      </a:hlink>
      <a:folHlink>
        <a:srgbClr val="002060"/>
      </a:folHlink>
    </a:clrScheme>
    <a:fontScheme name="Pos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Tema Poste" id="{0A4B8638-53E6-4A94-8E22-F8D99DB4BEB6}" vid="{4DA813B9-AA7B-4999-BBA6-A0FC37714231}"/>
    </a:ext>
  </a:extLst>
</a:theme>
</file>

<file path=ppt/theme/theme2.xml><?xml version="1.0" encoding="utf-8"?>
<a:theme xmlns:a="http://schemas.openxmlformats.org/drawingml/2006/main" name="1_Tema Poste">
  <a:themeElements>
    <a:clrScheme name="Poste">
      <a:dk1>
        <a:srgbClr val="706F6F"/>
      </a:dk1>
      <a:lt1>
        <a:sysClr val="window" lastClr="FFFFFF"/>
      </a:lt1>
      <a:dk2>
        <a:srgbClr val="0047BB"/>
      </a:dk2>
      <a:lt2>
        <a:srgbClr val="E7E6E6"/>
      </a:lt2>
      <a:accent1>
        <a:srgbClr val="EEDC00"/>
      </a:accent1>
      <a:accent2>
        <a:srgbClr val="0047BB"/>
      </a:accent2>
      <a:accent3>
        <a:srgbClr val="706F6F"/>
      </a:accent3>
      <a:accent4>
        <a:srgbClr val="C0C0C0"/>
      </a:accent4>
      <a:accent5>
        <a:srgbClr val="00B0F0"/>
      </a:accent5>
      <a:accent6>
        <a:srgbClr val="0070C0"/>
      </a:accent6>
      <a:hlink>
        <a:srgbClr val="0047BB"/>
      </a:hlink>
      <a:folHlink>
        <a:srgbClr val="002060"/>
      </a:folHlink>
    </a:clrScheme>
    <a:fontScheme name="Pos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Tema Poste" id="{0A4B8638-53E6-4A94-8E22-F8D99DB4BEB6}" vid="{4DA813B9-AA7B-4999-BBA6-A0FC37714231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282</Words>
  <Application>Microsoft Office PowerPoint</Application>
  <PresentationFormat>Presentazione su schermo (4:3)</PresentationFormat>
  <Paragraphs>80</Paragraphs>
  <Slides>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Tema Poste</vt:lpstr>
      <vt:lpstr>1_Tema Poste</vt:lpstr>
      <vt:lpstr>Diapositiva think-cell</vt:lpstr>
      <vt:lpstr> Accordo 4 agosto 2017 – Allegato 2 RECAPITO E LAVORAZIONI INTERNE</vt:lpstr>
      <vt:lpstr>Basket orari</vt:lpstr>
      <vt:lpstr>Basket orari</vt:lpstr>
    </vt:vector>
  </TitlesOfParts>
  <Company>Poste Italiane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Accordo XXX – Allegato 1 SMISTAMENTO</dc:title>
  <dc:creator>Poste Italiane</dc:creator>
  <cp:lastModifiedBy>Admin</cp:lastModifiedBy>
  <cp:revision>8</cp:revision>
  <cp:lastPrinted>2017-07-24T18:55:30Z</cp:lastPrinted>
  <dcterms:created xsi:type="dcterms:W3CDTF">2017-07-24T17:40:23Z</dcterms:created>
  <dcterms:modified xsi:type="dcterms:W3CDTF">2017-08-08T10:28:44Z</dcterms:modified>
</cp:coreProperties>
</file>