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handoutMasterIdLst>
    <p:handoutMasterId r:id="rId8"/>
  </p:handoutMasterIdLst>
  <p:sldIdLst>
    <p:sldId id="684" r:id="rId2"/>
    <p:sldId id="673" r:id="rId3"/>
    <p:sldId id="685" r:id="rId4"/>
    <p:sldId id="686" r:id="rId5"/>
    <p:sldId id="687" r:id="rId6"/>
  </p:sldIdLst>
  <p:sldSz cx="9144000" cy="6858000" type="screen4x3"/>
  <p:notesSz cx="6797675" cy="9926638"/>
  <p:custDataLst>
    <p:tags r:id="rId9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34B22DC-0FD2-4BFA-AB82-C98305A20D49}">
          <p14:sldIdLst>
            <p14:sldId id="684"/>
            <p14:sldId id="673"/>
            <p14:sldId id="685"/>
            <p14:sldId id="686"/>
            <p14:sldId id="6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643" userDrawn="1">
          <p15:clr>
            <a:srgbClr val="A4A3A4"/>
          </p15:clr>
        </p15:guide>
        <p15:guide id="4" orient="horz" pos="3855" userDrawn="1">
          <p15:clr>
            <a:srgbClr val="A4A3A4"/>
          </p15:clr>
        </p15:guide>
        <p15:guide id="5" pos="176" userDrawn="1">
          <p15:clr>
            <a:srgbClr val="A4A3A4"/>
          </p15:clr>
        </p15:guide>
        <p15:guide id="6" pos="5585" userDrawn="1">
          <p15:clr>
            <a:srgbClr val="A4A3A4"/>
          </p15:clr>
        </p15:guide>
        <p15:guide id="7" orient="horz" pos="573">
          <p15:clr>
            <a:srgbClr val="A4A3A4"/>
          </p15:clr>
        </p15:guide>
        <p15:guide id="8" orient="horz" pos="1565">
          <p15:clr>
            <a:srgbClr val="A4A3A4"/>
          </p15:clr>
        </p15:guide>
        <p15:guide id="9" orient="horz" pos="942">
          <p15:clr>
            <a:srgbClr val="A4A3A4"/>
          </p15:clr>
        </p15:guide>
        <p15:guide id="10" orient="horz" pos="2842">
          <p15:clr>
            <a:srgbClr val="A4A3A4"/>
          </p15:clr>
        </p15:guide>
        <p15:guide id="11" orient="horz" pos="2917">
          <p15:clr>
            <a:srgbClr val="A4A3A4"/>
          </p15:clr>
        </p15:guide>
        <p15:guide id="12" orient="horz" pos="3922">
          <p15:clr>
            <a:srgbClr val="A4A3A4"/>
          </p15:clr>
        </p15:guide>
        <p15:guide id="13" orient="horz" pos="2603">
          <p15:clr>
            <a:srgbClr val="A4A3A4"/>
          </p15:clr>
        </p15:guide>
        <p15:guide id="14" pos="4143">
          <p15:clr>
            <a:srgbClr val="A4A3A4"/>
          </p15:clr>
        </p15:guide>
        <p15:guide id="15" pos="1087">
          <p15:clr>
            <a:srgbClr val="A4A3A4"/>
          </p15:clr>
        </p15:guide>
        <p15:guide id="16" pos="465">
          <p15:clr>
            <a:srgbClr val="A4A3A4"/>
          </p15:clr>
        </p15:guide>
        <p15:guide id="17" pos="1557">
          <p15:clr>
            <a:srgbClr val="A4A3A4"/>
          </p15:clr>
        </p15:guide>
        <p15:guide id="18" orient="horz" pos="646">
          <p15:clr>
            <a:srgbClr val="A4A3A4"/>
          </p15:clr>
        </p15:guide>
        <p15:guide id="19" orient="horz" pos="939">
          <p15:clr>
            <a:srgbClr val="A4A3A4"/>
          </p15:clr>
        </p15:guide>
        <p15:guide id="20" orient="horz" pos="3064">
          <p15:clr>
            <a:srgbClr val="A4A3A4"/>
          </p15:clr>
        </p15:guide>
        <p15:guide id="21" orient="horz" pos="1805">
          <p15:clr>
            <a:srgbClr val="A4A3A4"/>
          </p15:clr>
        </p15:guide>
        <p15:guide id="22" orient="horz" pos="1220">
          <p15:clr>
            <a:srgbClr val="A4A3A4"/>
          </p15:clr>
        </p15:guide>
        <p15:guide id="23" orient="horz" pos="3593">
          <p15:clr>
            <a:srgbClr val="A4A3A4"/>
          </p15:clr>
        </p15:guide>
        <p15:guide id="24" orient="horz" pos="2304">
          <p15:clr>
            <a:srgbClr val="A4A3A4"/>
          </p15:clr>
        </p15:guide>
        <p15:guide id="25" orient="horz" pos="3850">
          <p15:clr>
            <a:srgbClr val="A4A3A4"/>
          </p15:clr>
        </p15:guide>
        <p15:guide id="26" orient="horz" pos="2777">
          <p15:clr>
            <a:srgbClr val="A4A3A4"/>
          </p15:clr>
        </p15:guide>
        <p15:guide id="27" orient="horz" pos="1541">
          <p15:clr>
            <a:srgbClr val="A4A3A4"/>
          </p15:clr>
        </p15:guide>
        <p15:guide id="28" pos="5303">
          <p15:clr>
            <a:srgbClr val="A4A3A4"/>
          </p15:clr>
        </p15:guide>
        <p15:guide id="29" pos="4697">
          <p15:clr>
            <a:srgbClr val="A4A3A4"/>
          </p15:clr>
        </p15:guide>
        <p15:guide id="30" pos="1201">
          <p15:clr>
            <a:srgbClr val="A4A3A4"/>
          </p15:clr>
        </p15:guide>
        <p15:guide id="31" pos="28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BB"/>
    <a:srgbClr val="FFC000"/>
    <a:srgbClr val="00B050"/>
    <a:srgbClr val="F9A825"/>
    <a:srgbClr val="0288D1"/>
    <a:srgbClr val="3B3B3A"/>
    <a:srgbClr val="006600"/>
    <a:srgbClr val="84A3E0"/>
    <a:srgbClr val="EFDC01"/>
    <a:srgbClr val="7071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F2DE63D5-997A-4646-A377-4702673A728D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7" autoAdjust="0"/>
    <p:restoredTop sz="95726" autoAdjust="0"/>
  </p:normalViewPr>
  <p:slideViewPr>
    <p:cSldViewPr snapToGrid="0" snapToObjects="1" showGuides="1">
      <p:cViewPr varScale="1">
        <p:scale>
          <a:sx n="70" d="100"/>
          <a:sy n="70" d="100"/>
        </p:scale>
        <p:origin x="930" y="72"/>
      </p:cViewPr>
      <p:guideLst>
        <p:guide orient="horz" pos="2160"/>
        <p:guide pos="2880"/>
        <p:guide orient="horz" pos="643"/>
        <p:guide orient="horz" pos="3855"/>
        <p:guide pos="176"/>
        <p:guide pos="5585"/>
        <p:guide orient="horz" pos="573"/>
        <p:guide orient="horz" pos="1565"/>
        <p:guide orient="horz" pos="942"/>
        <p:guide orient="horz" pos="2842"/>
        <p:guide orient="horz" pos="2917"/>
        <p:guide orient="horz" pos="3922"/>
        <p:guide orient="horz" pos="2603"/>
        <p:guide pos="4143"/>
        <p:guide pos="1087"/>
        <p:guide pos="465"/>
        <p:guide pos="1557"/>
        <p:guide orient="horz" pos="646"/>
        <p:guide orient="horz" pos="939"/>
        <p:guide orient="horz" pos="3064"/>
        <p:guide orient="horz" pos="1805"/>
        <p:guide orient="horz" pos="1220"/>
        <p:guide orient="horz" pos="3593"/>
        <p:guide orient="horz" pos="2304"/>
        <p:guide orient="horz" pos="3850"/>
        <p:guide orient="horz" pos="2777"/>
        <p:guide orient="horz" pos="1541"/>
        <p:guide pos="5303"/>
        <p:guide pos="4697"/>
        <p:guide pos="1201"/>
        <p:guide pos="28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98" d="100"/>
          <a:sy n="98" d="100"/>
        </p:scale>
        <p:origin x="-3504" y="-96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7" y="2"/>
            <a:ext cx="2945659" cy="496332"/>
          </a:xfrm>
          <a:prstGeom prst="rect">
            <a:avLst/>
          </a:prstGeom>
        </p:spPr>
        <p:txBody>
          <a:bodyPr vert="horz" lIns="91398" tIns="45702" rIns="91398" bIns="45702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7" y="2"/>
            <a:ext cx="2945659" cy="496332"/>
          </a:xfrm>
          <a:prstGeom prst="rect">
            <a:avLst/>
          </a:prstGeom>
        </p:spPr>
        <p:txBody>
          <a:bodyPr vert="horz" lIns="91398" tIns="45702" rIns="91398" bIns="45702" rtlCol="0"/>
          <a:lstStyle>
            <a:lvl1pPr algn="r">
              <a:defRPr sz="1200"/>
            </a:lvl1pPr>
          </a:lstStyle>
          <a:p>
            <a:fld id="{0BA27F44-93BE-4FB7-9E19-7A628A7EB4B3}" type="datetimeFigureOut">
              <a:rPr lang="it-IT" smtClean="0"/>
              <a:t>08/02/2018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7" y="9428590"/>
            <a:ext cx="2945659" cy="496332"/>
          </a:xfrm>
          <a:prstGeom prst="rect">
            <a:avLst/>
          </a:prstGeom>
        </p:spPr>
        <p:txBody>
          <a:bodyPr vert="horz" lIns="91398" tIns="45702" rIns="91398" bIns="45702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7" y="9428590"/>
            <a:ext cx="2945659" cy="496332"/>
          </a:xfrm>
          <a:prstGeom prst="rect">
            <a:avLst/>
          </a:prstGeom>
        </p:spPr>
        <p:txBody>
          <a:bodyPr vert="horz" lIns="91398" tIns="45702" rIns="91398" bIns="45702" rtlCol="0" anchor="b"/>
          <a:lstStyle>
            <a:lvl1pPr algn="r">
              <a:defRPr sz="1200"/>
            </a:lvl1pPr>
          </a:lstStyle>
          <a:p>
            <a:fld id="{B34D4E57-A626-483B-A2BF-75876291785D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3443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5659" cy="498056"/>
          </a:xfrm>
          <a:prstGeom prst="rect">
            <a:avLst/>
          </a:prstGeom>
        </p:spPr>
        <p:txBody>
          <a:bodyPr vert="horz" lIns="91398" tIns="45702" rIns="91398" bIns="45702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8056"/>
          </a:xfrm>
          <a:prstGeom prst="rect">
            <a:avLst/>
          </a:prstGeom>
        </p:spPr>
        <p:txBody>
          <a:bodyPr vert="horz" lIns="91398" tIns="45702" rIns="91398" bIns="45702" rtlCol="0"/>
          <a:lstStyle>
            <a:lvl1pPr algn="r">
              <a:defRPr sz="1200"/>
            </a:lvl1pPr>
          </a:lstStyle>
          <a:p>
            <a:fld id="{3BEDB3C5-AE6C-4732-8E2E-E751C6E2559C}" type="datetimeFigureOut">
              <a:rPr lang="it-IT" smtClean="0"/>
              <a:t>08/02/2018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8" tIns="45702" rIns="91398" bIns="45702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398" tIns="45702" rIns="91398" bIns="45702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7" y="9428591"/>
            <a:ext cx="2945659" cy="498055"/>
          </a:xfrm>
          <a:prstGeom prst="rect">
            <a:avLst/>
          </a:prstGeom>
        </p:spPr>
        <p:txBody>
          <a:bodyPr vert="horz" lIns="91398" tIns="45702" rIns="91398" bIns="45702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7" y="9428591"/>
            <a:ext cx="2945659" cy="498055"/>
          </a:xfrm>
          <a:prstGeom prst="rect">
            <a:avLst/>
          </a:prstGeom>
        </p:spPr>
        <p:txBody>
          <a:bodyPr vert="horz" lIns="91398" tIns="45702" rIns="91398" bIns="45702" rtlCol="0" anchor="b"/>
          <a:lstStyle>
            <a:lvl1pPr algn="r">
              <a:defRPr sz="1200"/>
            </a:lvl1pPr>
          </a:lstStyle>
          <a:p>
            <a:fld id="{44394A5F-BBD8-48D1-BFB7-ADE00A536AA5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5809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opertina + Imm GIAL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4877991" y="4105202"/>
            <a:ext cx="4000500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 dirty="0">
              <a:solidFill>
                <a:srgbClr val="706F6F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4878221" y="836613"/>
            <a:ext cx="4000500" cy="23876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TITOLO SEZIONE</a:t>
            </a:r>
          </a:p>
        </p:txBody>
      </p:sp>
      <p:sp>
        <p:nvSpPr>
          <p:cNvPr id="25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4878221" y="3582922"/>
            <a:ext cx="4000500" cy="646331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l">
              <a:buNone/>
              <a:defRPr sz="1800" b="1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dirty="0"/>
              <a:t>SOTTOTITOLO</a:t>
            </a:r>
          </a:p>
        </p:txBody>
      </p:sp>
      <p:cxnSp>
        <p:nvCxnSpPr>
          <p:cNvPr id="26" name="Connettore diritto 25"/>
          <p:cNvCxnSpPr/>
          <p:nvPr/>
        </p:nvCxnSpPr>
        <p:spPr>
          <a:xfrm flipV="1">
            <a:off x="4586097" y="3351216"/>
            <a:ext cx="4000500" cy="14381"/>
          </a:xfrm>
          <a:prstGeom prst="line">
            <a:avLst/>
          </a:prstGeom>
          <a:ln w="25400" cap="rnd">
            <a:solidFill>
              <a:schemeClr val="accent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/>
          <p:cNvCxnSpPr/>
          <p:nvPr/>
        </p:nvCxnSpPr>
        <p:spPr>
          <a:xfrm>
            <a:off x="4878221" y="5661025"/>
            <a:ext cx="4000500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egnaposto testo 23"/>
          <p:cNvSpPr>
            <a:spLocks noGrp="1"/>
          </p:cNvSpPr>
          <p:nvPr>
            <p:ph type="body" sz="quarter" idx="13" hasCustomPrompt="1"/>
          </p:nvPr>
        </p:nvSpPr>
        <p:spPr>
          <a:xfrm>
            <a:off x="4877991" y="4321275"/>
            <a:ext cx="4000500" cy="72548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350" dirty="0" smtClean="0">
                <a:solidFill>
                  <a:schemeClr val="tx1"/>
                </a:solidFill>
              </a:defRPr>
            </a:lvl1pPr>
          </a:lstStyle>
          <a:p>
            <a:pPr marL="171450" lvl="0" indent="-171450"/>
            <a:r>
              <a:rPr lang="it-IT" dirty="0"/>
              <a:t>NOTE</a:t>
            </a:r>
          </a:p>
        </p:txBody>
      </p:sp>
      <p:sp>
        <p:nvSpPr>
          <p:cNvPr id="31" name="Segnaposto immagine 30"/>
          <p:cNvSpPr>
            <a:spLocks noGrp="1"/>
          </p:cNvSpPr>
          <p:nvPr>
            <p:ph type="pic" sz="quarter" idx="14"/>
          </p:nvPr>
        </p:nvSpPr>
        <p:spPr>
          <a:xfrm>
            <a:off x="-230" y="0"/>
            <a:ext cx="4572000" cy="6858000"/>
          </a:xfrm>
          <a:prstGeom prst="rect">
            <a:avLst/>
          </a:prstGeom>
          <a:solidFill>
            <a:schemeClr val="accent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700"/>
            </a:lvl1pPr>
          </a:lstStyle>
          <a:p>
            <a:r>
              <a:rPr lang="it-IT" dirty="0"/>
              <a:t>Fare clic sull'icona per inserire un'immagine</a:t>
            </a:r>
          </a:p>
        </p:txBody>
      </p:sp>
      <p:pic>
        <p:nvPicPr>
          <p:cNvPr id="17" name="Immagine 16" descr="PI_logo_o_RGB_p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0466" y="6498236"/>
            <a:ext cx="1351173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19" name="Rettangolo 18"/>
          <p:cNvSpPr/>
          <p:nvPr/>
        </p:nvSpPr>
        <p:spPr>
          <a:xfrm>
            <a:off x="8586598" y="5433348"/>
            <a:ext cx="73010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8659606" y="6498206"/>
            <a:ext cx="484394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4877991" y="4105202"/>
            <a:ext cx="4000500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 dirty="0">
              <a:solidFill>
                <a:srgbClr val="706F6F"/>
              </a:solidFill>
            </a:endParaRPr>
          </a:p>
        </p:txBody>
      </p:sp>
      <p:cxnSp>
        <p:nvCxnSpPr>
          <p:cNvPr id="18" name="Connettore diritto 17"/>
          <p:cNvCxnSpPr/>
          <p:nvPr/>
        </p:nvCxnSpPr>
        <p:spPr>
          <a:xfrm flipV="1">
            <a:off x="4586097" y="3351216"/>
            <a:ext cx="4000500" cy="14381"/>
          </a:xfrm>
          <a:prstGeom prst="line">
            <a:avLst/>
          </a:prstGeom>
          <a:ln w="254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/>
          <p:cNvCxnSpPr/>
          <p:nvPr/>
        </p:nvCxnSpPr>
        <p:spPr>
          <a:xfrm>
            <a:off x="4878221" y="5661025"/>
            <a:ext cx="4000500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magine 22" descr="PI_logo_o_RGB_p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0466" y="6498236"/>
            <a:ext cx="1351173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24" name="Rettangolo 23"/>
          <p:cNvSpPr/>
          <p:nvPr/>
        </p:nvSpPr>
        <p:spPr>
          <a:xfrm>
            <a:off x="8586598" y="5433348"/>
            <a:ext cx="73010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8659606" y="6498206"/>
            <a:ext cx="484394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5" hasCustomPrompt="1"/>
          </p:nvPr>
        </p:nvSpPr>
        <p:spPr>
          <a:xfrm>
            <a:off x="6424005" y="6497638"/>
            <a:ext cx="2162605" cy="360362"/>
          </a:xfrm>
          <a:solidFill>
            <a:schemeClr val="accent1"/>
          </a:solidFill>
          <a:ln>
            <a:noFill/>
          </a:ln>
        </p:spPr>
        <p:txBody>
          <a:bodyPr anchor="ctr">
            <a:noAutofit/>
          </a:bodyPr>
          <a:lstStyle>
            <a:lvl1pPr marL="0" indent="0">
              <a:buNone/>
              <a:defRPr sz="675"/>
            </a:lvl1pPr>
            <a:lvl2pPr marL="342900" indent="0">
              <a:buNone/>
              <a:defRPr sz="600"/>
            </a:lvl2pPr>
            <a:lvl3pPr marL="685800" indent="0">
              <a:buNone/>
              <a:defRPr sz="525"/>
            </a:lvl3pPr>
            <a:lvl4pPr marL="1028700" indent="0">
              <a:buNone/>
              <a:defRPr sz="450"/>
            </a:lvl4pPr>
            <a:lvl5pPr marL="1371600" indent="0">
              <a:buNone/>
              <a:defRPr sz="450"/>
            </a:lvl5pPr>
          </a:lstStyle>
          <a:p>
            <a:pPr lvl="0"/>
            <a:r>
              <a:rPr lang="it-IT" dirty="0"/>
              <a:t>Struttura 1° livello - Struttura 2° livello - Struttura 3° livello </a:t>
            </a:r>
          </a:p>
        </p:txBody>
      </p:sp>
      <p:sp>
        <p:nvSpPr>
          <p:cNvPr id="32" name="Rettangolo 31"/>
          <p:cNvSpPr/>
          <p:nvPr userDrawn="1"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33" name="Rettangolo 32"/>
          <p:cNvSpPr/>
          <p:nvPr userDrawn="1"/>
        </p:nvSpPr>
        <p:spPr>
          <a:xfrm>
            <a:off x="4819351" y="4105202"/>
            <a:ext cx="4122295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 dirty="0">
              <a:solidFill>
                <a:srgbClr val="706F6F"/>
              </a:solidFill>
            </a:endParaRPr>
          </a:p>
        </p:txBody>
      </p:sp>
      <p:cxnSp>
        <p:nvCxnSpPr>
          <p:cNvPr id="34" name="Connettore diritto 33"/>
          <p:cNvCxnSpPr/>
          <p:nvPr userDrawn="1"/>
        </p:nvCxnSpPr>
        <p:spPr>
          <a:xfrm flipV="1">
            <a:off x="4586097" y="3351218"/>
            <a:ext cx="4000500" cy="14381"/>
          </a:xfrm>
          <a:prstGeom prst="line">
            <a:avLst/>
          </a:prstGeom>
          <a:ln w="254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/>
          <p:cNvCxnSpPr/>
          <p:nvPr userDrawn="1"/>
        </p:nvCxnSpPr>
        <p:spPr>
          <a:xfrm>
            <a:off x="4878221" y="5661025"/>
            <a:ext cx="4000500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ttangolo 36"/>
          <p:cNvSpPr/>
          <p:nvPr userDrawn="1"/>
        </p:nvSpPr>
        <p:spPr>
          <a:xfrm>
            <a:off x="8586598" y="5433348"/>
            <a:ext cx="73010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38" name="Rettangolo 37"/>
          <p:cNvSpPr/>
          <p:nvPr userDrawn="1"/>
        </p:nvSpPr>
        <p:spPr>
          <a:xfrm>
            <a:off x="8659606" y="6497638"/>
            <a:ext cx="484394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pic>
        <p:nvPicPr>
          <p:cNvPr id="39" name="Immagine 38" descr="PI_logo_o_RGB_p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0465" y="6497638"/>
            <a:ext cx="1781708" cy="360362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36" name="Rectangle 2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 rot="5400000">
            <a:off x="6929754" y="3588264"/>
            <a:ext cx="4157035" cy="18466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defRPr/>
            </a:pPr>
            <a:r>
              <a:rPr lang="it-IT" sz="1200" b="1" dirty="0">
                <a:solidFill>
                  <a:srgbClr val="C41300"/>
                </a:solidFill>
              </a:rPr>
              <a:t>INFORMAZIONI RISERVATE EX ART.7 CCNL 14 APR 2011</a:t>
            </a:r>
          </a:p>
        </p:txBody>
      </p:sp>
    </p:spTree>
    <p:extLst>
      <p:ext uri="{BB962C8B-B14F-4D97-AF65-F5344CB8AC3E}">
        <p14:creationId xmlns:p14="http://schemas.microsoft.com/office/powerpoint/2010/main" val="67678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8658418" y="6498235"/>
            <a:ext cx="484394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0" name="Titolo 1"/>
          <p:cNvSpPr>
            <a:spLocks noGrp="1"/>
          </p:cNvSpPr>
          <p:nvPr>
            <p:ph type="title" hasCustomPrompt="1"/>
          </p:nvPr>
        </p:nvSpPr>
        <p:spPr>
          <a:xfrm>
            <a:off x="278607" y="35496"/>
            <a:ext cx="8563940" cy="35895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20, </a:t>
            </a:r>
            <a:r>
              <a:rPr lang="it-IT" dirty="0" err="1"/>
              <a:t>bold</a:t>
            </a:r>
            <a:r>
              <a:rPr lang="it-IT" dirty="0"/>
              <a:t>, </a:t>
            </a:r>
            <a:r>
              <a:rPr lang="it-IT" dirty="0" err="1"/>
              <a:t>maius</a:t>
            </a:r>
            <a:r>
              <a:rPr lang="it-IT" dirty="0"/>
              <a:t>.,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1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278607" y="360575"/>
            <a:ext cx="8563940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217F1465-94C1-4AB4-93C4-1028A24A103D}"/>
              </a:ext>
            </a:extLst>
          </p:cNvPr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 rot="5400000">
            <a:off x="6922092" y="3588264"/>
            <a:ext cx="4172361" cy="18466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defRPr/>
            </a:pPr>
            <a:r>
              <a:rPr lang="it-IT" sz="1200" b="1" dirty="0">
                <a:solidFill>
                  <a:srgbClr val="C41300"/>
                </a:solidFill>
              </a:rPr>
              <a:t>INFORMAZIONI RISERVATE EX ART.7 CCNL 30 NOV 2017</a:t>
            </a:r>
          </a:p>
        </p:txBody>
      </p:sp>
    </p:spTree>
    <p:extLst>
      <p:ext uri="{BB962C8B-B14F-4D97-AF65-F5344CB8AC3E}">
        <p14:creationId xmlns:p14="http://schemas.microsoft.com/office/powerpoint/2010/main" val="151135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IAN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" y="628650"/>
            <a:ext cx="725090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>
          <a:xfrm>
            <a:off x="8658418" y="6498235"/>
            <a:ext cx="484394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" y="0"/>
            <a:ext cx="9143999" cy="6858000"/>
          </a:xfrm>
          <a:prstGeom prst="rect">
            <a:avLst/>
          </a:prstGeom>
          <a:solidFill>
            <a:srgbClr val="EEDC1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pic>
        <p:nvPicPr>
          <p:cNvPr id="5" name="Immagine 4" descr="pi_rgb_nobkgd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056" y="2854743"/>
            <a:ext cx="3009899" cy="810177"/>
          </a:xfrm>
          <a:prstGeom prst="rect">
            <a:avLst/>
          </a:prstGeom>
        </p:spPr>
      </p:pic>
      <p:pic>
        <p:nvPicPr>
          <p:cNvPr id="6" name="Immagine 5" descr="social_poste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089" y="3858047"/>
            <a:ext cx="1557826" cy="238646"/>
          </a:xfrm>
          <a:prstGeom prst="rect">
            <a:avLst/>
          </a:prstGeom>
        </p:spPr>
      </p:pic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1762125" y="5588027"/>
            <a:ext cx="5619750" cy="525463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100" baseline="0"/>
            </a:lvl1pPr>
          </a:lstStyle>
          <a:p>
            <a:pPr lvl="0"/>
            <a:r>
              <a:rPr lang="it-IT" dirty="0"/>
              <a:t>Rispetta l’ambiente: NON MI STAMPARE </a:t>
            </a:r>
          </a:p>
        </p:txBody>
      </p:sp>
      <p:sp>
        <p:nvSpPr>
          <p:cNvPr id="9" name="Rettangolo 8"/>
          <p:cNvSpPr/>
          <p:nvPr/>
        </p:nvSpPr>
        <p:spPr>
          <a:xfrm>
            <a:off x="1" y="628650"/>
            <a:ext cx="725090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" y="0"/>
            <a:ext cx="9143999" cy="6858000"/>
          </a:xfrm>
          <a:prstGeom prst="rect">
            <a:avLst/>
          </a:prstGeom>
          <a:solidFill>
            <a:srgbClr val="EEDC1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pic>
        <p:nvPicPr>
          <p:cNvPr id="11" name="Immagine 10" descr="pi_rgb_nobkgd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056" y="2854743"/>
            <a:ext cx="3009899" cy="810177"/>
          </a:xfrm>
          <a:prstGeom prst="rect">
            <a:avLst/>
          </a:prstGeom>
        </p:spPr>
      </p:pic>
      <p:pic>
        <p:nvPicPr>
          <p:cNvPr id="12" name="Immagine 11" descr="social_poste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089" y="3858047"/>
            <a:ext cx="1557826" cy="238646"/>
          </a:xfrm>
          <a:prstGeom prst="rect">
            <a:avLst/>
          </a:prstGeom>
        </p:spPr>
      </p:pic>
      <p:sp>
        <p:nvSpPr>
          <p:cNvPr id="13" name="Rettangolo 12"/>
          <p:cNvSpPr/>
          <p:nvPr userDrawn="1"/>
        </p:nvSpPr>
        <p:spPr>
          <a:xfrm>
            <a:off x="1" y="628650"/>
            <a:ext cx="725090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14" name="Rettangolo 13"/>
          <p:cNvSpPr/>
          <p:nvPr userDrawn="1"/>
        </p:nvSpPr>
        <p:spPr>
          <a:xfrm>
            <a:off x="6" y="0"/>
            <a:ext cx="9143999" cy="6858000"/>
          </a:xfrm>
          <a:prstGeom prst="rect">
            <a:avLst/>
          </a:prstGeom>
          <a:solidFill>
            <a:srgbClr val="EEDC1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pic>
        <p:nvPicPr>
          <p:cNvPr id="15" name="Immagine 14" descr="pi_rgb_nobkgd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629" y="2780357"/>
            <a:ext cx="4076753" cy="812902"/>
          </a:xfrm>
          <a:prstGeom prst="rect">
            <a:avLst/>
          </a:prstGeom>
        </p:spPr>
      </p:pic>
      <p:pic>
        <p:nvPicPr>
          <p:cNvPr id="16" name="Immagine 15" descr="social_pos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134" y="3783686"/>
            <a:ext cx="2109730" cy="23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8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opertina GIAL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/>
          <p:cNvSpPr/>
          <p:nvPr/>
        </p:nvSpPr>
        <p:spPr>
          <a:xfrm>
            <a:off x="366735" y="3557228"/>
            <a:ext cx="7169663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100" dirty="0">
              <a:solidFill>
                <a:srgbClr val="706F6F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66735" y="810926"/>
            <a:ext cx="7169663" cy="2387600"/>
          </a:xfrm>
        </p:spPr>
        <p:txBody>
          <a:bodyPr anchor="b">
            <a:noAutofit/>
          </a:bodyPr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366735" y="3557231"/>
            <a:ext cx="7169663" cy="646331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l">
              <a:buNone/>
              <a:defRPr sz="1800" b="1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dirty="0"/>
              <a:t>sottotitolo</a:t>
            </a:r>
          </a:p>
        </p:txBody>
      </p:sp>
      <p:cxnSp>
        <p:nvCxnSpPr>
          <p:cNvPr id="17" name="Connettore diritto 16"/>
          <p:cNvCxnSpPr/>
          <p:nvPr/>
        </p:nvCxnSpPr>
        <p:spPr>
          <a:xfrm>
            <a:off x="366735" y="3465226"/>
            <a:ext cx="7169663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366735" y="5113051"/>
            <a:ext cx="7169663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egnaposto testo 23"/>
          <p:cNvSpPr>
            <a:spLocks noGrp="1"/>
          </p:cNvSpPr>
          <p:nvPr>
            <p:ph type="body" sz="quarter" idx="13" hasCustomPrompt="1"/>
          </p:nvPr>
        </p:nvSpPr>
        <p:spPr>
          <a:xfrm>
            <a:off x="366513" y="4295588"/>
            <a:ext cx="7169663" cy="72548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350" dirty="0" smtClean="0">
                <a:solidFill>
                  <a:schemeClr val="tx1"/>
                </a:solidFill>
              </a:defRPr>
            </a:lvl1pPr>
          </a:lstStyle>
          <a:p>
            <a:pPr marL="171450" lvl="0" indent="-171450"/>
            <a:r>
              <a:rPr lang="it-IT" dirty="0"/>
              <a:t>NOTE</a:t>
            </a:r>
          </a:p>
        </p:txBody>
      </p:sp>
      <p:cxnSp>
        <p:nvCxnSpPr>
          <p:cNvPr id="26" name="Connettore diritto 25"/>
          <p:cNvCxnSpPr/>
          <p:nvPr/>
        </p:nvCxnSpPr>
        <p:spPr>
          <a:xfrm>
            <a:off x="-1" y="3304055"/>
            <a:ext cx="8586598" cy="0"/>
          </a:xfrm>
          <a:prstGeom prst="line">
            <a:avLst/>
          </a:prstGeom>
          <a:ln w="50800" cap="flat">
            <a:solidFill>
              <a:schemeClr val="accent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ttangolo 33"/>
          <p:cNvSpPr/>
          <p:nvPr/>
        </p:nvSpPr>
        <p:spPr>
          <a:xfrm rot="10800000">
            <a:off x="-1" y="6498212"/>
            <a:ext cx="469842" cy="359788"/>
          </a:xfrm>
          <a:prstGeom prst="rect">
            <a:avLst/>
          </a:prstGeom>
          <a:solidFill>
            <a:srgbClr val="EFD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pic>
        <p:nvPicPr>
          <p:cNvPr id="35" name="Immagine 34" descr="PI_logo_o_RGB_p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4043" y="6498236"/>
            <a:ext cx="1351173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37" name="Rettangolo 36"/>
          <p:cNvSpPr/>
          <p:nvPr/>
        </p:nvSpPr>
        <p:spPr>
          <a:xfrm>
            <a:off x="8586598" y="6498209"/>
            <a:ext cx="73010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38" name="Rettangolo 37"/>
          <p:cNvSpPr/>
          <p:nvPr/>
        </p:nvSpPr>
        <p:spPr>
          <a:xfrm>
            <a:off x="8659606" y="6498206"/>
            <a:ext cx="484394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cxnSp>
        <p:nvCxnSpPr>
          <p:cNvPr id="14" name="Connettore diritto 13"/>
          <p:cNvCxnSpPr/>
          <p:nvPr/>
        </p:nvCxnSpPr>
        <p:spPr>
          <a:xfrm>
            <a:off x="8658417" y="3304055"/>
            <a:ext cx="485584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366735" y="3557228"/>
            <a:ext cx="7169663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100" dirty="0">
              <a:solidFill>
                <a:srgbClr val="706F6F"/>
              </a:solidFill>
            </a:endParaRPr>
          </a:p>
        </p:txBody>
      </p:sp>
      <p:cxnSp>
        <p:nvCxnSpPr>
          <p:cNvPr id="16" name="Connettore diritto 15"/>
          <p:cNvCxnSpPr/>
          <p:nvPr/>
        </p:nvCxnSpPr>
        <p:spPr>
          <a:xfrm>
            <a:off x="366735" y="3465226"/>
            <a:ext cx="7169663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/>
          <p:cNvCxnSpPr/>
          <p:nvPr/>
        </p:nvCxnSpPr>
        <p:spPr>
          <a:xfrm>
            <a:off x="366735" y="5113051"/>
            <a:ext cx="7169663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/>
          <p:cNvCxnSpPr/>
          <p:nvPr/>
        </p:nvCxnSpPr>
        <p:spPr>
          <a:xfrm>
            <a:off x="-1" y="3304055"/>
            <a:ext cx="8586598" cy="0"/>
          </a:xfrm>
          <a:prstGeom prst="line">
            <a:avLst/>
          </a:prstGeom>
          <a:ln w="50800" cap="flat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ttangolo 20"/>
          <p:cNvSpPr/>
          <p:nvPr/>
        </p:nvSpPr>
        <p:spPr>
          <a:xfrm>
            <a:off x="2397570" y="6498236"/>
            <a:ext cx="6189028" cy="3597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 rot="10800000">
            <a:off x="-1" y="6498212"/>
            <a:ext cx="469842" cy="359788"/>
          </a:xfrm>
          <a:prstGeom prst="rect">
            <a:avLst/>
          </a:prstGeom>
          <a:solidFill>
            <a:srgbClr val="EFD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pic>
        <p:nvPicPr>
          <p:cNvPr id="23" name="Immagine 22" descr="PI_logo_o_RGB_p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4043" y="6498236"/>
            <a:ext cx="1351173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27" name="Rettangolo 26"/>
          <p:cNvSpPr/>
          <p:nvPr/>
        </p:nvSpPr>
        <p:spPr>
          <a:xfrm>
            <a:off x="8586598" y="6498209"/>
            <a:ext cx="73010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8659606" y="6498206"/>
            <a:ext cx="484394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cxnSp>
        <p:nvCxnSpPr>
          <p:cNvPr id="29" name="Connettore diritto 28"/>
          <p:cNvCxnSpPr/>
          <p:nvPr/>
        </p:nvCxnSpPr>
        <p:spPr>
          <a:xfrm>
            <a:off x="8658417" y="3304055"/>
            <a:ext cx="485584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egnaposto testo 3"/>
          <p:cNvSpPr>
            <a:spLocks noGrp="1"/>
          </p:cNvSpPr>
          <p:nvPr>
            <p:ph type="body" sz="quarter" idx="15" hasCustomPrompt="1"/>
          </p:nvPr>
        </p:nvSpPr>
        <p:spPr>
          <a:xfrm>
            <a:off x="2397570" y="6497638"/>
            <a:ext cx="6189218" cy="360362"/>
          </a:xfrm>
        </p:spPr>
        <p:txBody>
          <a:bodyPr anchor="ctr">
            <a:noAutofit/>
          </a:bodyPr>
          <a:lstStyle>
            <a:lvl1pPr marL="0" indent="0">
              <a:buNone/>
              <a:defRPr sz="675"/>
            </a:lvl1pPr>
            <a:lvl2pPr marL="342900" indent="0">
              <a:buNone/>
              <a:defRPr sz="600"/>
            </a:lvl2pPr>
            <a:lvl3pPr marL="685800" indent="0">
              <a:buNone/>
              <a:defRPr sz="525"/>
            </a:lvl3pPr>
            <a:lvl4pPr marL="1028700" indent="0">
              <a:buNone/>
              <a:defRPr sz="450"/>
            </a:lvl4pPr>
            <a:lvl5pPr marL="1371600" indent="0">
              <a:buNone/>
              <a:defRPr sz="450"/>
            </a:lvl5pPr>
          </a:lstStyle>
          <a:p>
            <a:pPr lvl="0"/>
            <a:r>
              <a:rPr lang="it-IT" dirty="0"/>
              <a:t>Struttura 1° livello - Struttura 2° livello - Struttura 3° livello </a:t>
            </a:r>
          </a:p>
        </p:txBody>
      </p:sp>
      <p:sp>
        <p:nvSpPr>
          <p:cNvPr id="31" name="Rettangolo 30"/>
          <p:cNvSpPr/>
          <p:nvPr userDrawn="1"/>
        </p:nvSpPr>
        <p:spPr>
          <a:xfrm>
            <a:off x="366735" y="3557228"/>
            <a:ext cx="7169663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100" dirty="0">
              <a:solidFill>
                <a:srgbClr val="706F6F"/>
              </a:solidFill>
            </a:endParaRPr>
          </a:p>
        </p:txBody>
      </p:sp>
      <p:cxnSp>
        <p:nvCxnSpPr>
          <p:cNvPr id="32" name="Connettore diritto 31"/>
          <p:cNvCxnSpPr/>
          <p:nvPr userDrawn="1"/>
        </p:nvCxnSpPr>
        <p:spPr>
          <a:xfrm>
            <a:off x="366735" y="3465226"/>
            <a:ext cx="7169663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/>
          <p:cNvCxnSpPr/>
          <p:nvPr userDrawn="1"/>
        </p:nvCxnSpPr>
        <p:spPr>
          <a:xfrm>
            <a:off x="366735" y="5113051"/>
            <a:ext cx="7169663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/>
          <p:cNvCxnSpPr/>
          <p:nvPr userDrawn="1"/>
        </p:nvCxnSpPr>
        <p:spPr>
          <a:xfrm>
            <a:off x="-1" y="3304055"/>
            <a:ext cx="8586598" cy="0"/>
          </a:xfrm>
          <a:prstGeom prst="line">
            <a:avLst/>
          </a:prstGeom>
          <a:ln w="50800" cap="flat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ttangolo 39"/>
          <p:cNvSpPr/>
          <p:nvPr userDrawn="1"/>
        </p:nvSpPr>
        <p:spPr>
          <a:xfrm rot="10800000">
            <a:off x="-1" y="6498212"/>
            <a:ext cx="469842" cy="359788"/>
          </a:xfrm>
          <a:prstGeom prst="rect">
            <a:avLst/>
          </a:prstGeom>
          <a:solidFill>
            <a:srgbClr val="EFD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41" name="Rettangolo 40"/>
          <p:cNvSpPr/>
          <p:nvPr userDrawn="1"/>
        </p:nvSpPr>
        <p:spPr>
          <a:xfrm>
            <a:off x="8586598" y="6498209"/>
            <a:ext cx="73010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42" name="Rettangolo 41"/>
          <p:cNvSpPr/>
          <p:nvPr userDrawn="1"/>
        </p:nvSpPr>
        <p:spPr>
          <a:xfrm>
            <a:off x="8659606" y="6498206"/>
            <a:ext cx="484394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cxnSp>
        <p:nvCxnSpPr>
          <p:cNvPr id="43" name="Connettore diritto 42"/>
          <p:cNvCxnSpPr/>
          <p:nvPr userDrawn="1"/>
        </p:nvCxnSpPr>
        <p:spPr>
          <a:xfrm>
            <a:off x="8658417" y="3304055"/>
            <a:ext cx="485584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Immagine 43" descr="PI_logo_o_RGB_p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4042" y="6497638"/>
            <a:ext cx="1781708" cy="357988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45" name="Rectangle 2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 rot="5400000">
            <a:off x="6917859" y="3588264"/>
            <a:ext cx="4180825" cy="18466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defRPr/>
            </a:pPr>
            <a:r>
              <a:rPr lang="it-IT" sz="1200" b="1" dirty="0">
                <a:solidFill>
                  <a:srgbClr val="C41300"/>
                </a:solidFill>
              </a:rPr>
              <a:t>INFORMAZIONI RISERVATE EX ART.7 CCNL </a:t>
            </a:r>
            <a:r>
              <a:rPr lang="it-IT" sz="1200" b="1" dirty="0" smtClean="0">
                <a:solidFill>
                  <a:srgbClr val="C41300"/>
                </a:solidFill>
              </a:rPr>
              <a:t>30 NOV 2017</a:t>
            </a:r>
            <a:endParaRPr lang="it-IT" sz="1200" b="1" dirty="0">
              <a:solidFill>
                <a:srgbClr val="C41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58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magine Pagina Inte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immagine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3000" baseline="0"/>
            </a:lvl1pPr>
          </a:lstStyle>
          <a:p>
            <a:r>
              <a:rPr lang="it-IT" dirty="0"/>
              <a:t>IMMAGINE A PAGINA INTERA</a:t>
            </a:r>
          </a:p>
          <a:p>
            <a:r>
              <a:rPr lang="it-IT" dirty="0"/>
              <a:t>Cliccare per inserire</a:t>
            </a:r>
          </a:p>
        </p:txBody>
      </p:sp>
      <p:sp>
        <p:nvSpPr>
          <p:cNvPr id="3" name="Rectangle 2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 rot="5400000">
            <a:off x="6929754" y="3588264"/>
            <a:ext cx="4157035" cy="18466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defRPr/>
            </a:pPr>
            <a:r>
              <a:rPr lang="it-IT" sz="1200" b="1" dirty="0">
                <a:solidFill>
                  <a:srgbClr val="C41300"/>
                </a:solidFill>
              </a:rPr>
              <a:t>INFORMAZIONI RISERVATE EX ART.7 CCNL 14 APR 2011</a:t>
            </a:r>
          </a:p>
        </p:txBody>
      </p:sp>
    </p:spTree>
    <p:extLst>
      <p:ext uri="{BB962C8B-B14F-4D97-AF65-F5344CB8AC3E}">
        <p14:creationId xmlns:p14="http://schemas.microsoft.com/office/powerpoint/2010/main" val="3948716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STD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getto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00697016"/>
              </p:ext>
            </p:extLst>
          </p:nvPr>
        </p:nvGraphicFramePr>
        <p:xfrm>
          <a:off x="1589" y="159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70" name="Diapositiva think-cell" r:id="rId5" imgW="270" imgH="270" progId="TCLayout.ActiveDocument.1">
                  <p:embed/>
                </p:oleObj>
              </mc:Choice>
              <mc:Fallback>
                <p:oleObj name="Diapositiva think-cell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9" y="1592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78607" y="35496"/>
            <a:ext cx="8587582" cy="35895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20, </a:t>
            </a:r>
            <a:r>
              <a:rPr lang="it-IT" dirty="0" err="1"/>
              <a:t>bold</a:t>
            </a:r>
            <a:r>
              <a:rPr lang="it-IT" dirty="0"/>
              <a:t>, </a:t>
            </a:r>
            <a:r>
              <a:rPr lang="it-IT" dirty="0" err="1"/>
              <a:t>maius</a:t>
            </a:r>
            <a:r>
              <a:rPr lang="it-IT" dirty="0"/>
              <a:t>.,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7" name="Segnaposto testo 16"/>
          <p:cNvSpPr>
            <a:spLocks noGrp="1"/>
          </p:cNvSpPr>
          <p:nvPr>
            <p:ph type="body" sz="quarter" idx="14"/>
          </p:nvPr>
        </p:nvSpPr>
        <p:spPr>
          <a:xfrm>
            <a:off x="278608" y="1016004"/>
            <a:ext cx="8586788" cy="5097463"/>
          </a:xfrm>
          <a:prstGeom prst="rect">
            <a:avLst/>
          </a:prstGeom>
          <a:ln w="25400" cap="rnd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buClr>
                <a:srgbClr val="707173"/>
              </a:buClr>
              <a:defRPr lang="it-IT" sz="1500" dirty="0" smtClean="0"/>
            </a:lvl1pPr>
            <a:lvl2pPr>
              <a:buClr>
                <a:srgbClr val="707173"/>
              </a:buClr>
              <a:defRPr lang="it-IT" sz="1350" dirty="0" smtClean="0"/>
            </a:lvl2pPr>
            <a:lvl3pPr marL="807244" indent="-121444">
              <a:buClr>
                <a:srgbClr val="707173"/>
              </a:buClr>
              <a:defRPr lang="it-IT" sz="1200" dirty="0" smtClean="0"/>
            </a:lvl3pPr>
            <a:lvl4pPr marL="1143000" indent="-114300">
              <a:buClr>
                <a:srgbClr val="707173"/>
              </a:buClr>
              <a:defRPr lang="it-IT" sz="1050" dirty="0" smtClean="0"/>
            </a:lvl4pPr>
            <a:lvl5pPr marL="1478756" indent="-107156">
              <a:buClr>
                <a:srgbClr val="707173"/>
              </a:buClr>
              <a:defRPr lang="it-IT" sz="1050" dirty="0"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25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278607" y="360575"/>
            <a:ext cx="8563940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14,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8659606" y="6500840"/>
            <a:ext cx="484394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gray">
          <a:xfrm rot="5400000">
            <a:off x="6922092" y="3588264"/>
            <a:ext cx="4172361" cy="18466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defRPr/>
            </a:pPr>
            <a:r>
              <a:rPr lang="it-IT" sz="1200" b="1" dirty="0">
                <a:solidFill>
                  <a:srgbClr val="C41300"/>
                </a:solidFill>
              </a:rPr>
              <a:t>INFORMAZIONI RISERVATE EX ART.7 CCNL 30 NOV 2017</a:t>
            </a:r>
          </a:p>
        </p:txBody>
      </p:sp>
    </p:spTree>
    <p:extLst>
      <p:ext uri="{BB962C8B-B14F-4D97-AF65-F5344CB8AC3E}">
        <p14:creationId xmlns:p14="http://schemas.microsoft.com/office/powerpoint/2010/main" val="61591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STD Testo 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23"/>
          </p:nvPr>
        </p:nvSpPr>
        <p:spPr>
          <a:xfrm>
            <a:off x="8658418" y="6498235"/>
            <a:ext cx="484394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4" name="Titolo 1"/>
          <p:cNvSpPr>
            <a:spLocks noGrp="1"/>
          </p:cNvSpPr>
          <p:nvPr>
            <p:ph type="title" hasCustomPrompt="1"/>
          </p:nvPr>
        </p:nvSpPr>
        <p:spPr>
          <a:xfrm>
            <a:off x="278607" y="35496"/>
            <a:ext cx="8563940" cy="35895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20, </a:t>
            </a:r>
            <a:r>
              <a:rPr lang="it-IT" dirty="0" err="1"/>
              <a:t>bold</a:t>
            </a:r>
            <a:r>
              <a:rPr lang="it-IT" dirty="0"/>
              <a:t>, </a:t>
            </a:r>
            <a:r>
              <a:rPr lang="it-IT" dirty="0" err="1"/>
              <a:t>maius</a:t>
            </a:r>
            <a:r>
              <a:rPr lang="it-IT" dirty="0"/>
              <a:t>.,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5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278607" y="360575"/>
            <a:ext cx="8563940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14,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24"/>
          </p:nvPr>
        </p:nvSpPr>
        <p:spPr>
          <a:xfrm>
            <a:off x="278606" y="1016004"/>
            <a:ext cx="4221956" cy="509746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25"/>
          </p:nvPr>
        </p:nvSpPr>
        <p:spPr>
          <a:xfrm>
            <a:off x="4643438" y="1016004"/>
            <a:ext cx="4221956" cy="509746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29AAC1F2-CF95-415F-8D7B-22C6C9604A42}"/>
              </a:ext>
            </a:extLst>
          </p:cNvPr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 rot="5400000">
            <a:off x="6922092" y="3588264"/>
            <a:ext cx="4172361" cy="18466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defRPr/>
            </a:pPr>
            <a:r>
              <a:rPr lang="it-IT" sz="1200" b="1" dirty="0">
                <a:solidFill>
                  <a:srgbClr val="C41300"/>
                </a:solidFill>
              </a:rPr>
              <a:t>INFORMAZIONI RISERVATE EX ART.7 CCNL 30 NOV 2017</a:t>
            </a:r>
          </a:p>
        </p:txBody>
      </p:sp>
    </p:spTree>
    <p:extLst>
      <p:ext uri="{BB962C8B-B14F-4D97-AF65-F5344CB8AC3E}">
        <p14:creationId xmlns:p14="http://schemas.microsoft.com/office/powerpoint/2010/main" val="2663362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Testo + Imm. d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egnaposto immagine 26"/>
          <p:cNvSpPr>
            <a:spLocks noGrp="1"/>
          </p:cNvSpPr>
          <p:nvPr>
            <p:ph type="pic" sz="quarter" idx="16"/>
          </p:nvPr>
        </p:nvSpPr>
        <p:spPr>
          <a:xfrm>
            <a:off x="4643442" y="1016004"/>
            <a:ext cx="4195763" cy="509746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horz" lIns="0" tIns="45720" rIns="0" bIns="45720" rtlCol="0" anchor="t">
            <a:normAutofit/>
          </a:bodyPr>
          <a:lstStyle>
            <a:lvl1pPr marL="0" indent="0" algn="l">
              <a:buNone/>
              <a:defRPr lang="it-IT"/>
            </a:lvl1pPr>
          </a:lstStyle>
          <a:p>
            <a:pPr lvl="0"/>
            <a:r>
              <a:rPr lang="it-IT" dirty="0"/>
              <a:t>Fare clic sull'icona per inserire un'immagine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7"/>
          </p:nvPr>
        </p:nvSpPr>
        <p:spPr>
          <a:xfrm>
            <a:off x="8658418" y="6498235"/>
            <a:ext cx="484394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20" name="Titolo 1"/>
          <p:cNvSpPr>
            <a:spLocks noGrp="1"/>
          </p:cNvSpPr>
          <p:nvPr>
            <p:ph type="title" hasCustomPrompt="1"/>
          </p:nvPr>
        </p:nvSpPr>
        <p:spPr>
          <a:xfrm>
            <a:off x="278607" y="35496"/>
            <a:ext cx="8563940" cy="35895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20, </a:t>
            </a:r>
            <a:r>
              <a:rPr lang="it-IT" dirty="0" err="1"/>
              <a:t>bold</a:t>
            </a:r>
            <a:r>
              <a:rPr lang="it-IT" dirty="0"/>
              <a:t>, </a:t>
            </a:r>
            <a:r>
              <a:rPr lang="it-IT" dirty="0" err="1"/>
              <a:t>maius</a:t>
            </a:r>
            <a:r>
              <a:rPr lang="it-IT" dirty="0"/>
              <a:t>.,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21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278607" y="360575"/>
            <a:ext cx="8563940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14,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8"/>
          </p:nvPr>
        </p:nvSpPr>
        <p:spPr>
          <a:xfrm>
            <a:off x="278606" y="2066925"/>
            <a:ext cx="4221956" cy="30384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C30A8ECE-2524-48E9-9728-4F63C0637CB6}"/>
              </a:ext>
            </a:extLst>
          </p:cNvPr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 rot="5400000">
            <a:off x="6922092" y="3588264"/>
            <a:ext cx="4172361" cy="18466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defRPr/>
            </a:pPr>
            <a:r>
              <a:rPr lang="it-IT" sz="1200" b="1" dirty="0">
                <a:solidFill>
                  <a:srgbClr val="C41300"/>
                </a:solidFill>
              </a:rPr>
              <a:t>INFORMAZIONI RISERVATE EX ART.7 CCNL 30 NOV 2017</a:t>
            </a:r>
          </a:p>
        </p:txBody>
      </p:sp>
    </p:spTree>
    <p:extLst>
      <p:ext uri="{BB962C8B-B14F-4D97-AF65-F5344CB8AC3E}">
        <p14:creationId xmlns:p14="http://schemas.microsoft.com/office/powerpoint/2010/main" val="109655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Testo + Imm. s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immagine 14"/>
          <p:cNvSpPr>
            <a:spLocks noGrp="1"/>
          </p:cNvSpPr>
          <p:nvPr>
            <p:ph type="pic" sz="quarter" idx="16"/>
          </p:nvPr>
        </p:nvSpPr>
        <p:spPr>
          <a:xfrm>
            <a:off x="278606" y="1016004"/>
            <a:ext cx="4221956" cy="509746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r>
              <a:rPr lang="it-IT" dirty="0"/>
              <a:t>Fare clic sull'icona per inserire un'immagine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7"/>
          </p:nvPr>
        </p:nvSpPr>
        <p:spPr>
          <a:xfrm>
            <a:off x="8658418" y="6498235"/>
            <a:ext cx="484394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4" name="Titolo 1"/>
          <p:cNvSpPr>
            <a:spLocks noGrp="1"/>
          </p:cNvSpPr>
          <p:nvPr>
            <p:ph type="title" hasCustomPrompt="1"/>
          </p:nvPr>
        </p:nvSpPr>
        <p:spPr>
          <a:xfrm>
            <a:off x="278607" y="35496"/>
            <a:ext cx="8563940" cy="35895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20, </a:t>
            </a:r>
            <a:r>
              <a:rPr lang="it-IT" dirty="0" err="1"/>
              <a:t>bold</a:t>
            </a:r>
            <a:r>
              <a:rPr lang="it-IT" dirty="0"/>
              <a:t>, </a:t>
            </a:r>
            <a:r>
              <a:rPr lang="it-IT" dirty="0" err="1"/>
              <a:t>maius</a:t>
            </a:r>
            <a:r>
              <a:rPr lang="it-IT" dirty="0"/>
              <a:t>.,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6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278607" y="360575"/>
            <a:ext cx="8563940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14,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8"/>
          </p:nvPr>
        </p:nvSpPr>
        <p:spPr>
          <a:xfrm>
            <a:off x="4643438" y="2076449"/>
            <a:ext cx="4221956" cy="2905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C1257083-C6D0-4311-840D-5DAC1DC35F3F}"/>
              </a:ext>
            </a:extLst>
          </p:cNvPr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 rot="5400000">
            <a:off x="6922092" y="3588264"/>
            <a:ext cx="4172361" cy="18466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defRPr/>
            </a:pPr>
            <a:r>
              <a:rPr lang="it-IT" sz="1200" b="1" dirty="0">
                <a:solidFill>
                  <a:srgbClr val="C41300"/>
                </a:solidFill>
              </a:rPr>
              <a:t>INFORMAZIONI RISERVATE EX ART.7 CCNL 30 NOV 2017</a:t>
            </a:r>
          </a:p>
        </p:txBody>
      </p:sp>
    </p:spTree>
    <p:extLst>
      <p:ext uri="{BB962C8B-B14F-4D97-AF65-F5344CB8AC3E}">
        <p14:creationId xmlns:p14="http://schemas.microsoft.com/office/powerpoint/2010/main" val="17791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GRAFICO +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grafico 14"/>
          <p:cNvSpPr>
            <a:spLocks noGrp="1"/>
          </p:cNvSpPr>
          <p:nvPr>
            <p:ph type="chart" sz="quarter" idx="16"/>
          </p:nvPr>
        </p:nvSpPr>
        <p:spPr>
          <a:xfrm>
            <a:off x="278610" y="1016004"/>
            <a:ext cx="5929313" cy="50974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dirty="0"/>
              <a:t>Fare clic sull'icona per inserire un grafico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278607" y="35496"/>
            <a:ext cx="8563940" cy="35895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20, </a:t>
            </a:r>
            <a:r>
              <a:rPr lang="it-IT" dirty="0" err="1"/>
              <a:t>bold</a:t>
            </a:r>
            <a:r>
              <a:rPr lang="it-IT" dirty="0"/>
              <a:t>, </a:t>
            </a:r>
            <a:r>
              <a:rPr lang="it-IT" dirty="0" err="1"/>
              <a:t>maius</a:t>
            </a:r>
            <a:r>
              <a:rPr lang="it-IT" dirty="0"/>
              <a:t>.,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278607" y="360575"/>
            <a:ext cx="8563940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14,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7"/>
          </p:nvPr>
        </p:nvSpPr>
        <p:spPr>
          <a:xfrm>
            <a:off x="8658418" y="6498235"/>
            <a:ext cx="484394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8"/>
          </p:nvPr>
        </p:nvSpPr>
        <p:spPr>
          <a:xfrm>
            <a:off x="6350794" y="1609725"/>
            <a:ext cx="2491754" cy="390525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C4AF6F7C-22B6-4482-89C9-8006E7189A85}"/>
              </a:ext>
            </a:extLst>
          </p:cNvPr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 rot="5400000">
            <a:off x="6922092" y="3588264"/>
            <a:ext cx="4172361" cy="18466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defRPr/>
            </a:pPr>
            <a:r>
              <a:rPr lang="it-IT" sz="1200" b="1" dirty="0">
                <a:solidFill>
                  <a:srgbClr val="C41300"/>
                </a:solidFill>
              </a:rPr>
              <a:t>INFORMAZIONI RISERVATE EX ART.7 CCNL 30 NOV 2017</a:t>
            </a:r>
          </a:p>
        </p:txBody>
      </p:sp>
    </p:spTree>
    <p:extLst>
      <p:ext uri="{BB962C8B-B14F-4D97-AF65-F5344CB8AC3E}">
        <p14:creationId xmlns:p14="http://schemas.microsoft.com/office/powerpoint/2010/main" val="39623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TABELLA +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abella 3"/>
          <p:cNvSpPr>
            <a:spLocks noGrp="1"/>
          </p:cNvSpPr>
          <p:nvPr>
            <p:ph type="tbl" sz="quarter" idx="20"/>
          </p:nvPr>
        </p:nvSpPr>
        <p:spPr>
          <a:xfrm>
            <a:off x="278610" y="1016004"/>
            <a:ext cx="5929313" cy="50974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dirty="0"/>
              <a:t>Fare clic sull'icona per inserire una tabella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278607" y="35496"/>
            <a:ext cx="8563940" cy="35895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20, </a:t>
            </a:r>
            <a:r>
              <a:rPr lang="it-IT" dirty="0" err="1"/>
              <a:t>bold</a:t>
            </a:r>
            <a:r>
              <a:rPr lang="it-IT" dirty="0"/>
              <a:t>, </a:t>
            </a:r>
            <a:r>
              <a:rPr lang="it-IT" dirty="0" err="1"/>
              <a:t>maius</a:t>
            </a:r>
            <a:r>
              <a:rPr lang="it-IT" dirty="0"/>
              <a:t>.,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278607" y="360575"/>
            <a:ext cx="8563940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21"/>
          </p:nvPr>
        </p:nvSpPr>
        <p:spPr>
          <a:xfrm>
            <a:off x="8658418" y="6498235"/>
            <a:ext cx="484394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22"/>
          </p:nvPr>
        </p:nvSpPr>
        <p:spPr>
          <a:xfrm>
            <a:off x="6350794" y="1609725"/>
            <a:ext cx="2514600" cy="39243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FA857990-1605-44CB-8CB2-A0D007FA4CEF}"/>
              </a:ext>
            </a:extLst>
          </p:cNvPr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 rot="5400000">
            <a:off x="6922092" y="3588264"/>
            <a:ext cx="4172361" cy="18466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defRPr/>
            </a:pPr>
            <a:r>
              <a:rPr lang="it-IT" sz="1200" b="1" dirty="0">
                <a:solidFill>
                  <a:srgbClr val="C41300"/>
                </a:solidFill>
              </a:rPr>
              <a:t>INFORMAZIONI RISERVATE EX ART.7 CCNL 30 NOV 2017</a:t>
            </a:r>
          </a:p>
        </p:txBody>
      </p:sp>
    </p:spTree>
    <p:extLst>
      <p:ext uri="{BB962C8B-B14F-4D97-AF65-F5344CB8AC3E}">
        <p14:creationId xmlns:p14="http://schemas.microsoft.com/office/powerpoint/2010/main" val="214008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ggetto 4" hidden="1"/>
          <p:cNvGraphicFramePr>
            <a:graphicFrameLocks noChangeAspect="1"/>
          </p:cNvGraphicFramePr>
          <p:nvPr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948389844"/>
              </p:ext>
            </p:extLst>
          </p:nvPr>
        </p:nvGraphicFramePr>
        <p:xfrm>
          <a:off x="1589" y="159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47" name="Diapositiva think-cell" r:id="rId15" imgW="270" imgH="270" progId="TCLayout.ActiveDocument.1">
                  <p:embed/>
                </p:oleObj>
              </mc:Choice>
              <mc:Fallback>
                <p:oleObj name="Diapositiva think-cell" r:id="rId1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9" y="1592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uppo 2"/>
          <p:cNvGrpSpPr/>
          <p:nvPr/>
        </p:nvGrpSpPr>
        <p:grpSpPr>
          <a:xfrm>
            <a:off x="685800" y="-602994"/>
            <a:ext cx="7768558" cy="431729"/>
            <a:chOff x="1" y="-602994"/>
            <a:chExt cx="12191999" cy="431729"/>
          </a:xfrm>
        </p:grpSpPr>
        <p:sp>
          <p:nvSpPr>
            <p:cNvPr id="86" name="Rettangolo 85"/>
            <p:cNvSpPr/>
            <p:nvPr/>
          </p:nvSpPr>
          <p:spPr>
            <a:xfrm>
              <a:off x="1" y="-602994"/>
              <a:ext cx="2160000" cy="42734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srgbClr val="0047BB"/>
                  </a:solidFill>
                </a:rPr>
                <a:t>GIALLO</a:t>
              </a:r>
            </a:p>
          </p:txBody>
        </p:sp>
        <p:sp>
          <p:nvSpPr>
            <p:cNvPr id="87" name="Rettangolo 86"/>
            <p:cNvSpPr/>
            <p:nvPr/>
          </p:nvSpPr>
          <p:spPr>
            <a:xfrm>
              <a:off x="2508001" y="-602994"/>
              <a:ext cx="2160000" cy="42734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prstClr val="white"/>
                  </a:solidFill>
                </a:rPr>
                <a:t>BLU</a:t>
              </a:r>
            </a:p>
          </p:txBody>
        </p:sp>
        <p:sp>
          <p:nvSpPr>
            <p:cNvPr id="88" name="Rettangolo 87"/>
            <p:cNvSpPr/>
            <p:nvPr/>
          </p:nvSpPr>
          <p:spPr>
            <a:xfrm>
              <a:off x="5016001" y="-598614"/>
              <a:ext cx="2160000" cy="427349"/>
            </a:xfrm>
            <a:prstGeom prst="rect">
              <a:avLst/>
            </a:prstGeom>
            <a:solidFill>
              <a:srgbClr val="3B3B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prstClr val="white"/>
                  </a:solidFill>
                </a:rPr>
                <a:t>GRIGIO1 </a:t>
              </a:r>
              <a:br>
                <a:rPr lang="it-IT" sz="1050" b="1" dirty="0">
                  <a:solidFill>
                    <a:prstClr val="white"/>
                  </a:solidFill>
                </a:rPr>
              </a:br>
              <a:r>
                <a:rPr lang="it-IT" sz="825" dirty="0">
                  <a:solidFill>
                    <a:prstClr val="white"/>
                  </a:solidFill>
                </a:rPr>
                <a:t>(solo testo)</a:t>
              </a:r>
              <a:endParaRPr lang="it-IT" sz="1050" dirty="0">
                <a:solidFill>
                  <a:prstClr val="white"/>
                </a:solidFill>
              </a:endParaRPr>
            </a:p>
          </p:txBody>
        </p:sp>
        <p:sp>
          <p:nvSpPr>
            <p:cNvPr id="89" name="Rettangolo 88"/>
            <p:cNvSpPr/>
            <p:nvPr/>
          </p:nvSpPr>
          <p:spPr>
            <a:xfrm>
              <a:off x="7524001" y="-602994"/>
              <a:ext cx="2160000" cy="4273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prstClr val="white"/>
                  </a:solidFill>
                </a:rPr>
                <a:t>GRIGIO2</a:t>
              </a:r>
            </a:p>
          </p:txBody>
        </p:sp>
        <p:sp>
          <p:nvSpPr>
            <p:cNvPr id="29" name="Rettangolo 28"/>
            <p:cNvSpPr/>
            <p:nvPr/>
          </p:nvSpPr>
          <p:spPr>
            <a:xfrm>
              <a:off x="10032000" y="-602994"/>
              <a:ext cx="2160000" cy="42734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srgbClr val="E7E6E6">
                      <a:lumMod val="25000"/>
                    </a:srgbClr>
                  </a:solidFill>
                </a:rPr>
                <a:t>GRIGIO3</a:t>
              </a:r>
            </a:p>
          </p:txBody>
        </p:sp>
      </p:grpSp>
      <p:cxnSp>
        <p:nvCxnSpPr>
          <p:cNvPr id="20" name="Connettore diritto 19"/>
          <p:cNvCxnSpPr/>
          <p:nvPr/>
        </p:nvCxnSpPr>
        <p:spPr>
          <a:xfrm>
            <a:off x="1" y="745215"/>
            <a:ext cx="8586002" cy="0"/>
          </a:xfrm>
          <a:prstGeom prst="line">
            <a:avLst/>
          </a:prstGeom>
          <a:ln w="50800" cap="flat">
            <a:solidFill>
              <a:schemeClr val="accent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278606" y="101600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5" name="Rettangolo 14"/>
          <p:cNvSpPr/>
          <p:nvPr/>
        </p:nvSpPr>
        <p:spPr>
          <a:xfrm rot="10800000">
            <a:off x="-1" y="6498212"/>
            <a:ext cx="469842" cy="359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pic>
        <p:nvPicPr>
          <p:cNvPr id="16" name="Immagine 15" descr="PI_logo_o_RGB_p.jp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4043" y="6498236"/>
            <a:ext cx="1351173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18" name="Rettangolo 17"/>
          <p:cNvSpPr/>
          <p:nvPr/>
        </p:nvSpPr>
        <p:spPr>
          <a:xfrm>
            <a:off x="8586598" y="6498209"/>
            <a:ext cx="73010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8659606" y="6498206"/>
            <a:ext cx="484394" cy="3597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21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58418" y="6498235"/>
            <a:ext cx="484394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cxnSp>
        <p:nvCxnSpPr>
          <p:cNvPr id="22" name="Connettore diritto 21"/>
          <p:cNvCxnSpPr/>
          <p:nvPr/>
        </p:nvCxnSpPr>
        <p:spPr>
          <a:xfrm>
            <a:off x="8658417" y="745215"/>
            <a:ext cx="485584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riangolo isoscele 1"/>
          <p:cNvSpPr/>
          <p:nvPr/>
        </p:nvSpPr>
        <p:spPr>
          <a:xfrm rot="10800000">
            <a:off x="227345" y="-324737"/>
            <a:ext cx="99252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23" name="Triangolo isoscele 22"/>
          <p:cNvSpPr/>
          <p:nvPr/>
        </p:nvSpPr>
        <p:spPr>
          <a:xfrm rot="10800000">
            <a:off x="8817402" y="-324737"/>
            <a:ext cx="99252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24" name="Triangolo isoscele 23"/>
          <p:cNvSpPr/>
          <p:nvPr/>
        </p:nvSpPr>
        <p:spPr>
          <a:xfrm>
            <a:off x="227345" y="6950754"/>
            <a:ext cx="99252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25" name="Triangolo isoscele 24"/>
          <p:cNvSpPr/>
          <p:nvPr/>
        </p:nvSpPr>
        <p:spPr>
          <a:xfrm>
            <a:off x="8817402" y="6950754"/>
            <a:ext cx="99252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26" name="Triangolo isoscele 25"/>
          <p:cNvSpPr/>
          <p:nvPr/>
        </p:nvSpPr>
        <p:spPr>
          <a:xfrm rot="5400000">
            <a:off x="-223572" y="918033"/>
            <a:ext cx="132336" cy="19594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27" name="Triangolo isoscele 26"/>
          <p:cNvSpPr/>
          <p:nvPr/>
        </p:nvSpPr>
        <p:spPr>
          <a:xfrm rot="5400000">
            <a:off x="-223571" y="6015520"/>
            <a:ext cx="132336" cy="19594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28" name="Triangolo isoscele 27"/>
          <p:cNvSpPr/>
          <p:nvPr/>
        </p:nvSpPr>
        <p:spPr>
          <a:xfrm rot="16200000">
            <a:off x="9231797" y="918033"/>
            <a:ext cx="132336" cy="195943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30" name="Triangolo isoscele 29"/>
          <p:cNvSpPr/>
          <p:nvPr/>
        </p:nvSpPr>
        <p:spPr>
          <a:xfrm rot="16200000">
            <a:off x="9231798" y="6015520"/>
            <a:ext cx="132336" cy="195943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grpSp>
        <p:nvGrpSpPr>
          <p:cNvPr id="31" name="Gruppo 30"/>
          <p:cNvGrpSpPr/>
          <p:nvPr/>
        </p:nvGrpSpPr>
        <p:grpSpPr>
          <a:xfrm>
            <a:off x="685800" y="-602994"/>
            <a:ext cx="7768558" cy="431729"/>
            <a:chOff x="1" y="-602994"/>
            <a:chExt cx="12191999" cy="431729"/>
          </a:xfrm>
        </p:grpSpPr>
        <p:sp>
          <p:nvSpPr>
            <p:cNvPr id="32" name="Rettangolo 31"/>
            <p:cNvSpPr/>
            <p:nvPr/>
          </p:nvSpPr>
          <p:spPr>
            <a:xfrm>
              <a:off x="1" y="-602994"/>
              <a:ext cx="2160000" cy="42734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srgbClr val="0047BB"/>
                  </a:solidFill>
                </a:rPr>
                <a:t>GIALLO</a:t>
              </a:r>
            </a:p>
          </p:txBody>
        </p:sp>
        <p:sp>
          <p:nvSpPr>
            <p:cNvPr id="33" name="Rettangolo 32"/>
            <p:cNvSpPr/>
            <p:nvPr/>
          </p:nvSpPr>
          <p:spPr>
            <a:xfrm>
              <a:off x="2508001" y="-602994"/>
              <a:ext cx="2160000" cy="42734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prstClr val="white"/>
                  </a:solidFill>
                </a:rPr>
                <a:t>BLU</a:t>
              </a:r>
            </a:p>
          </p:txBody>
        </p:sp>
        <p:sp>
          <p:nvSpPr>
            <p:cNvPr id="34" name="Rettangolo 33"/>
            <p:cNvSpPr/>
            <p:nvPr/>
          </p:nvSpPr>
          <p:spPr>
            <a:xfrm>
              <a:off x="5016001" y="-598614"/>
              <a:ext cx="2160000" cy="427349"/>
            </a:xfrm>
            <a:prstGeom prst="rect">
              <a:avLst/>
            </a:prstGeom>
            <a:solidFill>
              <a:srgbClr val="3B3B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prstClr val="white"/>
                  </a:solidFill>
                </a:rPr>
                <a:t>GRIGIO1 </a:t>
              </a:r>
              <a:br>
                <a:rPr lang="it-IT" sz="1050" b="1" dirty="0">
                  <a:solidFill>
                    <a:prstClr val="white"/>
                  </a:solidFill>
                </a:rPr>
              </a:br>
              <a:r>
                <a:rPr lang="it-IT" sz="825" dirty="0">
                  <a:solidFill>
                    <a:prstClr val="white"/>
                  </a:solidFill>
                </a:rPr>
                <a:t>(solo testo)</a:t>
              </a:r>
              <a:endParaRPr lang="it-IT" sz="1050" dirty="0">
                <a:solidFill>
                  <a:prstClr val="white"/>
                </a:solidFill>
              </a:endParaRPr>
            </a:p>
          </p:txBody>
        </p:sp>
        <p:sp>
          <p:nvSpPr>
            <p:cNvPr id="35" name="Rettangolo 34"/>
            <p:cNvSpPr/>
            <p:nvPr/>
          </p:nvSpPr>
          <p:spPr>
            <a:xfrm>
              <a:off x="7524001" y="-602994"/>
              <a:ext cx="2160000" cy="4273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prstClr val="white"/>
                  </a:solidFill>
                </a:rPr>
                <a:t>GRIGIO2</a:t>
              </a:r>
            </a:p>
          </p:txBody>
        </p:sp>
        <p:sp>
          <p:nvSpPr>
            <p:cNvPr id="36" name="Rettangolo 35"/>
            <p:cNvSpPr/>
            <p:nvPr/>
          </p:nvSpPr>
          <p:spPr>
            <a:xfrm>
              <a:off x="10032000" y="-602994"/>
              <a:ext cx="2160000" cy="42734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srgbClr val="E7E6E6">
                      <a:lumMod val="25000"/>
                    </a:srgbClr>
                  </a:solidFill>
                </a:rPr>
                <a:t>GRIGIO3</a:t>
              </a:r>
            </a:p>
          </p:txBody>
        </p:sp>
      </p:grpSp>
      <p:cxnSp>
        <p:nvCxnSpPr>
          <p:cNvPr id="37" name="Connettore diritto 36"/>
          <p:cNvCxnSpPr/>
          <p:nvPr/>
        </p:nvCxnSpPr>
        <p:spPr>
          <a:xfrm>
            <a:off x="1" y="745215"/>
            <a:ext cx="8586002" cy="0"/>
          </a:xfrm>
          <a:prstGeom prst="line">
            <a:avLst/>
          </a:prstGeom>
          <a:ln w="50800" cap="flat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/>
          <p:cNvSpPr/>
          <p:nvPr/>
        </p:nvSpPr>
        <p:spPr>
          <a:xfrm>
            <a:off x="2397568" y="6498236"/>
            <a:ext cx="6189030" cy="3597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39" name="Rettangolo 38"/>
          <p:cNvSpPr/>
          <p:nvPr/>
        </p:nvSpPr>
        <p:spPr>
          <a:xfrm rot="10800000">
            <a:off x="-1" y="6498212"/>
            <a:ext cx="469842" cy="3597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pic>
        <p:nvPicPr>
          <p:cNvPr id="40" name="Immagine 39" descr="PI_logo_o_RGB_p.jp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4043" y="6498236"/>
            <a:ext cx="1351173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41" name="Rettangolo 40"/>
          <p:cNvSpPr/>
          <p:nvPr/>
        </p:nvSpPr>
        <p:spPr>
          <a:xfrm>
            <a:off x="8586598" y="6498209"/>
            <a:ext cx="73010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42" name="Rettangolo 41"/>
          <p:cNvSpPr/>
          <p:nvPr/>
        </p:nvSpPr>
        <p:spPr>
          <a:xfrm>
            <a:off x="8659606" y="6498206"/>
            <a:ext cx="484394" cy="35979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cxnSp>
        <p:nvCxnSpPr>
          <p:cNvPr id="43" name="Connettore diritto 42"/>
          <p:cNvCxnSpPr/>
          <p:nvPr/>
        </p:nvCxnSpPr>
        <p:spPr>
          <a:xfrm>
            <a:off x="8658417" y="745215"/>
            <a:ext cx="485584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riangolo isoscele 43"/>
          <p:cNvSpPr/>
          <p:nvPr/>
        </p:nvSpPr>
        <p:spPr>
          <a:xfrm rot="10800000">
            <a:off x="227345" y="-324737"/>
            <a:ext cx="99252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45" name="Triangolo isoscele 44"/>
          <p:cNvSpPr/>
          <p:nvPr/>
        </p:nvSpPr>
        <p:spPr>
          <a:xfrm rot="10800000">
            <a:off x="8817402" y="-324737"/>
            <a:ext cx="99252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46" name="Triangolo isoscele 45"/>
          <p:cNvSpPr/>
          <p:nvPr/>
        </p:nvSpPr>
        <p:spPr>
          <a:xfrm>
            <a:off x="227345" y="6950754"/>
            <a:ext cx="99252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47" name="Triangolo isoscele 46"/>
          <p:cNvSpPr/>
          <p:nvPr/>
        </p:nvSpPr>
        <p:spPr>
          <a:xfrm>
            <a:off x="8817402" y="6950754"/>
            <a:ext cx="99252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48" name="Triangolo isoscele 47"/>
          <p:cNvSpPr/>
          <p:nvPr/>
        </p:nvSpPr>
        <p:spPr>
          <a:xfrm rot="5400000">
            <a:off x="-223572" y="918033"/>
            <a:ext cx="132336" cy="19594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49" name="Triangolo isoscele 48"/>
          <p:cNvSpPr/>
          <p:nvPr/>
        </p:nvSpPr>
        <p:spPr>
          <a:xfrm rot="5400000">
            <a:off x="-223571" y="6015520"/>
            <a:ext cx="132336" cy="19594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50" name="Triangolo isoscele 49"/>
          <p:cNvSpPr/>
          <p:nvPr/>
        </p:nvSpPr>
        <p:spPr>
          <a:xfrm rot="16200000">
            <a:off x="9231797" y="918033"/>
            <a:ext cx="132336" cy="19594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51" name="Triangolo isoscele 50"/>
          <p:cNvSpPr/>
          <p:nvPr/>
        </p:nvSpPr>
        <p:spPr>
          <a:xfrm rot="16200000">
            <a:off x="9231798" y="6015520"/>
            <a:ext cx="132336" cy="19594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cxnSp>
        <p:nvCxnSpPr>
          <p:cNvPr id="58" name="Connettore diritto 57"/>
          <p:cNvCxnSpPr/>
          <p:nvPr/>
        </p:nvCxnSpPr>
        <p:spPr>
          <a:xfrm>
            <a:off x="1" y="745215"/>
            <a:ext cx="8586002" cy="0"/>
          </a:xfrm>
          <a:prstGeom prst="line">
            <a:avLst/>
          </a:prstGeom>
          <a:ln w="50800" cap="flat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ttangolo 58"/>
          <p:cNvSpPr/>
          <p:nvPr/>
        </p:nvSpPr>
        <p:spPr>
          <a:xfrm rot="10800000">
            <a:off x="-1" y="6498212"/>
            <a:ext cx="469842" cy="359788"/>
          </a:xfrm>
          <a:prstGeom prst="rect">
            <a:avLst/>
          </a:prstGeom>
          <a:solidFill>
            <a:srgbClr val="EFD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60" name="Rettangolo 59"/>
          <p:cNvSpPr/>
          <p:nvPr/>
        </p:nvSpPr>
        <p:spPr>
          <a:xfrm>
            <a:off x="8586598" y="6498209"/>
            <a:ext cx="73010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61" name="Rettangolo 60"/>
          <p:cNvSpPr/>
          <p:nvPr/>
        </p:nvSpPr>
        <p:spPr>
          <a:xfrm>
            <a:off x="8659606" y="6498206"/>
            <a:ext cx="484394" cy="35979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cxnSp>
        <p:nvCxnSpPr>
          <p:cNvPr id="62" name="Connettore diritto 61"/>
          <p:cNvCxnSpPr/>
          <p:nvPr/>
        </p:nvCxnSpPr>
        <p:spPr>
          <a:xfrm>
            <a:off x="8658417" y="745215"/>
            <a:ext cx="485584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riangolo isoscele 62"/>
          <p:cNvSpPr/>
          <p:nvPr/>
        </p:nvSpPr>
        <p:spPr>
          <a:xfrm rot="10800000">
            <a:off x="227345" y="-324737"/>
            <a:ext cx="99252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64" name="Triangolo isoscele 63"/>
          <p:cNvSpPr/>
          <p:nvPr/>
        </p:nvSpPr>
        <p:spPr>
          <a:xfrm rot="10800000">
            <a:off x="8817402" y="-324737"/>
            <a:ext cx="99252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65" name="Triangolo isoscele 64"/>
          <p:cNvSpPr/>
          <p:nvPr/>
        </p:nvSpPr>
        <p:spPr>
          <a:xfrm>
            <a:off x="227345" y="6950754"/>
            <a:ext cx="99252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66" name="Triangolo isoscele 65"/>
          <p:cNvSpPr/>
          <p:nvPr/>
        </p:nvSpPr>
        <p:spPr>
          <a:xfrm>
            <a:off x="8817402" y="6950754"/>
            <a:ext cx="99252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67" name="Triangolo isoscele 66"/>
          <p:cNvSpPr/>
          <p:nvPr/>
        </p:nvSpPr>
        <p:spPr>
          <a:xfrm rot="5400000">
            <a:off x="-223572" y="918033"/>
            <a:ext cx="132336" cy="195943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68" name="Triangolo isoscele 67"/>
          <p:cNvSpPr/>
          <p:nvPr/>
        </p:nvSpPr>
        <p:spPr>
          <a:xfrm rot="5400000">
            <a:off x="-223571" y="6015522"/>
            <a:ext cx="132336" cy="195943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69" name="Triangolo isoscele 68"/>
          <p:cNvSpPr/>
          <p:nvPr/>
        </p:nvSpPr>
        <p:spPr>
          <a:xfrm rot="16200000">
            <a:off x="9231797" y="918033"/>
            <a:ext cx="132336" cy="195943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sp>
        <p:nvSpPr>
          <p:cNvPr id="70" name="Triangolo isoscele 69"/>
          <p:cNvSpPr/>
          <p:nvPr/>
        </p:nvSpPr>
        <p:spPr>
          <a:xfrm rot="16200000">
            <a:off x="9231798" y="6015522"/>
            <a:ext cx="132336" cy="195943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 dirty="0">
              <a:solidFill>
                <a:prstClr val="white"/>
              </a:solidFill>
            </a:endParaRPr>
          </a:p>
        </p:txBody>
      </p:sp>
      <p:pic>
        <p:nvPicPr>
          <p:cNvPr id="72" name="Immagine 71" descr="PI_logo_o_RGB_p.jpg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4042" y="6497638"/>
            <a:ext cx="1781708" cy="357988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71" name="Segnaposto numero diapositiva 2"/>
          <p:cNvSpPr txBox="1">
            <a:spLocks/>
          </p:cNvSpPr>
          <p:nvPr/>
        </p:nvSpPr>
        <p:spPr>
          <a:xfrm>
            <a:off x="8659606" y="6500840"/>
            <a:ext cx="484394" cy="357187"/>
          </a:xfrm>
          <a:prstGeom prst="rect">
            <a:avLst/>
          </a:prstGeom>
        </p:spPr>
        <p:txBody>
          <a:bodyPr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87FA73C-A7EE-4241-A631-441DFD16C2EB}" type="slidenum">
              <a:rPr lang="it-IT" sz="1000" smtClean="0">
                <a:solidFill>
                  <a:prstClr val="white"/>
                </a:solidFill>
              </a:rPr>
              <a:pPr algn="ctr"/>
              <a:t>‹N›</a:t>
            </a:fld>
            <a:endParaRPr lang="it-IT" sz="1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30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8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707173"/>
        </a:buClr>
        <a:buSzPct val="120000"/>
        <a:buFont typeface="Arial" panose="020B0604020202020204" pitchFamily="34" charset="0"/>
        <a:buChar char="•"/>
        <a:defRPr lang="it-IT" sz="15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SzPct val="100000"/>
        <a:buFont typeface="Courier New" panose="02070309020205020404" pitchFamily="49" charset="0"/>
        <a:buChar char="o"/>
        <a:defRPr lang="it-IT" sz="135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Arial" panose="020B0604020202020204" pitchFamily="34" charset="0"/>
        <a:buChar char="•"/>
        <a:defRPr lang="it-IT" sz="12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SzPct val="80000"/>
        <a:buFont typeface="Courier New" panose="02070309020205020404" pitchFamily="49" charset="0"/>
        <a:buChar char="o"/>
        <a:defRPr lang="it-IT" sz="105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707173"/>
        </a:buClr>
        <a:buSzPct val="60000"/>
        <a:buFont typeface="Arial" panose="020B0604020202020204" pitchFamily="34" charset="0"/>
        <a:buChar char="•"/>
        <a:defRPr lang="it-IT" sz="105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3840">
          <p15:clr>
            <a:srgbClr val="F26B43"/>
          </p15:clr>
        </p15:guide>
        <p15:guide id="5" pos="234">
          <p15:clr>
            <a:srgbClr val="9FCC3B"/>
          </p15:clr>
        </p15:guide>
        <p15:guide id="6" pos="7446">
          <p15:clr>
            <a:srgbClr val="9FCC3B"/>
          </p15:clr>
        </p15:guide>
        <p15:guide id="7" orient="horz" pos="2244" userDrawn="1">
          <p15:clr>
            <a:srgbClr val="9FCC3B"/>
          </p15:clr>
        </p15:guide>
        <p15:guide id="8" pos="2880" userDrawn="1">
          <p15:clr>
            <a:srgbClr val="F26B43"/>
          </p15:clr>
        </p15:guide>
        <p15:guide id="9" orient="horz" pos="3851" userDrawn="1">
          <p15:clr>
            <a:srgbClr val="9FCC3B"/>
          </p15:clr>
        </p15:guide>
        <p15:guide id="10" orient="horz" pos="640" userDrawn="1">
          <p15:clr>
            <a:srgbClr val="FBAE40"/>
          </p15:clr>
        </p15:guide>
        <p15:guide id="11" pos="176" userDrawn="1">
          <p15:clr>
            <a:srgbClr val="9FCC3B"/>
          </p15:clr>
        </p15:guide>
        <p15:guide id="12" pos="5585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13" Type="http://schemas.openxmlformats.org/officeDocument/2006/relationships/tags" Target="../tags/tag26.xml"/><Relationship Id="rId18" Type="http://schemas.openxmlformats.org/officeDocument/2006/relationships/slideLayout" Target="../slideLayouts/slideLayout4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12" Type="http://schemas.openxmlformats.org/officeDocument/2006/relationships/tags" Target="../tags/tag25.xml"/><Relationship Id="rId17" Type="http://schemas.openxmlformats.org/officeDocument/2006/relationships/tags" Target="../tags/tag30.xml"/><Relationship Id="rId2" Type="http://schemas.openxmlformats.org/officeDocument/2006/relationships/tags" Target="../tags/tag15.xml"/><Relationship Id="rId16" Type="http://schemas.openxmlformats.org/officeDocument/2006/relationships/tags" Target="../tags/tag29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11" Type="http://schemas.openxmlformats.org/officeDocument/2006/relationships/tags" Target="../tags/tag24.xml"/><Relationship Id="rId5" Type="http://schemas.openxmlformats.org/officeDocument/2006/relationships/tags" Target="../tags/tag18.xml"/><Relationship Id="rId15" Type="http://schemas.openxmlformats.org/officeDocument/2006/relationships/tags" Target="../tags/tag28.xml"/><Relationship Id="rId10" Type="http://schemas.openxmlformats.org/officeDocument/2006/relationships/tags" Target="../tags/tag23.xml"/><Relationship Id="rId4" Type="http://schemas.openxmlformats.org/officeDocument/2006/relationships/tags" Target="../tags/tag17.xml"/><Relationship Id="rId9" Type="http://schemas.openxmlformats.org/officeDocument/2006/relationships/tags" Target="../tags/tag22.xml"/><Relationship Id="rId14" Type="http://schemas.openxmlformats.org/officeDocument/2006/relationships/tags" Target="../tags/tag2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13" Type="http://schemas.openxmlformats.org/officeDocument/2006/relationships/tags" Target="../tags/tag43.xml"/><Relationship Id="rId18" Type="http://schemas.openxmlformats.org/officeDocument/2006/relationships/slideLayout" Target="../slideLayouts/slideLayout4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12" Type="http://schemas.openxmlformats.org/officeDocument/2006/relationships/tags" Target="../tags/tag42.xml"/><Relationship Id="rId17" Type="http://schemas.openxmlformats.org/officeDocument/2006/relationships/tags" Target="../tags/tag47.xml"/><Relationship Id="rId2" Type="http://schemas.openxmlformats.org/officeDocument/2006/relationships/tags" Target="../tags/tag32.xml"/><Relationship Id="rId16" Type="http://schemas.openxmlformats.org/officeDocument/2006/relationships/tags" Target="../tags/tag46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tags" Target="../tags/tag41.xml"/><Relationship Id="rId5" Type="http://schemas.openxmlformats.org/officeDocument/2006/relationships/tags" Target="../tags/tag35.xml"/><Relationship Id="rId15" Type="http://schemas.openxmlformats.org/officeDocument/2006/relationships/tags" Target="../tags/tag45.xml"/><Relationship Id="rId10" Type="http://schemas.openxmlformats.org/officeDocument/2006/relationships/tags" Target="../tags/tag40.xml"/><Relationship Id="rId4" Type="http://schemas.openxmlformats.org/officeDocument/2006/relationships/tags" Target="../tags/tag34.xml"/><Relationship Id="rId9" Type="http://schemas.openxmlformats.org/officeDocument/2006/relationships/tags" Target="../tags/tag39.xml"/><Relationship Id="rId14" Type="http://schemas.openxmlformats.org/officeDocument/2006/relationships/tags" Target="../tags/tag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Timing implementazione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Accordo 8 febbraio 2018 - Allegato </a:t>
            </a:r>
            <a:r>
              <a:rPr lang="it-IT" dirty="0"/>
              <a:t>3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8984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olo 1"/>
          <p:cNvSpPr>
            <a:spLocks noGrp="1"/>
          </p:cNvSpPr>
          <p:nvPr>
            <p:ph type="title"/>
          </p:nvPr>
        </p:nvSpPr>
        <p:spPr>
          <a:xfrm>
            <a:off x="281562" y="126130"/>
            <a:ext cx="8587582" cy="358951"/>
          </a:xfrm>
          <a:prstGeom prst="rect">
            <a:avLst/>
          </a:prstGeom>
        </p:spPr>
        <p:txBody>
          <a:bodyPr/>
          <a:lstStyle/>
          <a:p>
            <a:r>
              <a:rPr lang="it-IT" altLang="it-IT" dirty="0"/>
              <a:t>Piano di implementazione</a:t>
            </a:r>
          </a:p>
        </p:txBody>
      </p:sp>
      <p:sp>
        <p:nvSpPr>
          <p:cNvPr id="116739" name="Segnaposto testo 2"/>
          <p:cNvSpPr>
            <a:spLocks noGrp="1"/>
          </p:cNvSpPr>
          <p:nvPr>
            <p:ph type="body" sz="quarter" idx="14"/>
          </p:nvPr>
        </p:nvSpPr>
        <p:spPr>
          <a:xfrm>
            <a:off x="281562" y="1665576"/>
            <a:ext cx="8586788" cy="2460430"/>
          </a:xfrm>
          <a:ln w="25400" cap="rnd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FontTx/>
              <a:buNone/>
            </a:pPr>
            <a:r>
              <a:rPr lang="it-IT" altLang="it-IT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L’implementazione verrà effettuata negli anni 2018 e 2019, secondo il seguente criterio:</a:t>
            </a:r>
          </a:p>
          <a:p>
            <a:r>
              <a:rPr lang="it-IT" altLang="it-IT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2018: implementazione di tutte le strutture non riorganizzate nel </a:t>
            </a:r>
            <a:r>
              <a:rPr lang="it-IT" altLang="it-IT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2015/2016</a:t>
            </a:r>
            <a:endParaRPr lang="it-IT" altLang="it-IT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altLang="it-IT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2019: implementazione di tutte le strutture riorganizzate nel </a:t>
            </a:r>
            <a:r>
              <a:rPr lang="it-IT" altLang="it-IT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2015/2016</a:t>
            </a:r>
            <a:endParaRPr lang="it-IT" altLang="it-IT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altLang="it-IT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altLang="it-IT" sz="2000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altLang="it-IT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Ogni </a:t>
            </a:r>
            <a:r>
              <a:rPr lang="it-IT" altLang="it-IT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anno verrà suddiviso in 4 </a:t>
            </a:r>
            <a:r>
              <a:rPr lang="it-IT" altLang="it-IT" sz="20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step</a:t>
            </a:r>
            <a:r>
              <a:rPr lang="it-IT" altLang="it-IT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implementazione </a:t>
            </a:r>
          </a:p>
          <a:p>
            <a:pPr marL="0" indent="0">
              <a:buNone/>
            </a:pPr>
            <a:endParaRPr lang="it-IT" altLang="it-IT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it-IT" altLang="it-IT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it-IT" altLang="it-IT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Segnaposto testo 3"/>
          <p:cNvSpPr>
            <a:spLocks noGrp="1"/>
          </p:cNvSpPr>
          <p:nvPr>
            <p:ph type="body" sz="quarter" idx="15"/>
          </p:nvPr>
        </p:nvSpPr>
        <p:spPr>
          <a:xfrm>
            <a:off x="305203" y="351048"/>
            <a:ext cx="8563940" cy="385763"/>
          </a:xfrm>
        </p:spPr>
        <p:txBody>
          <a:bodyPr/>
          <a:lstStyle/>
          <a:p>
            <a:r>
              <a:rPr lang="it-IT" dirty="0"/>
              <a:t>Implementazione Modello Joint delivery applicato in </a:t>
            </a:r>
            <a:r>
              <a:rPr lang="it-IT" u="sng" dirty="0"/>
              <a:t>altri centri urbani</a:t>
            </a:r>
          </a:p>
        </p:txBody>
      </p:sp>
      <p:sp>
        <p:nvSpPr>
          <p:cNvPr id="5" name="Segnaposto testo 4"/>
          <p:cNvSpPr txBox="1">
            <a:spLocks/>
          </p:cNvSpPr>
          <p:nvPr/>
        </p:nvSpPr>
        <p:spPr>
          <a:xfrm>
            <a:off x="2397570" y="6497638"/>
            <a:ext cx="6189218" cy="360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707173"/>
              </a:buClr>
              <a:buSzPct val="120000"/>
              <a:buFont typeface="Arial" panose="020B0604020202020204" pitchFamily="34" charset="0"/>
              <a:buNone/>
              <a:defRPr lang="it-IT" sz="14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4"/>
              </a:buClr>
              <a:buSzPct val="100000"/>
              <a:buFont typeface="Courier New" panose="02070309020205020404" pitchFamily="49" charset="0"/>
              <a:buNone/>
              <a:defRPr lang="it-IT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4"/>
              </a:buClr>
              <a:buFont typeface="Arial" panose="020B0604020202020204" pitchFamily="34" charset="0"/>
              <a:buNone/>
              <a:defRPr lang="it-IT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4"/>
              </a:buClr>
              <a:buSzPct val="80000"/>
              <a:buFont typeface="Courier New" panose="02070309020205020404" pitchFamily="49" charset="0"/>
              <a:buNone/>
              <a:defRPr lang="it-IT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07173"/>
              </a:buClr>
              <a:buSzPct val="60000"/>
              <a:buFont typeface="Arial" panose="020B0604020202020204" pitchFamily="34" charset="0"/>
              <a:buNone/>
              <a:defRPr lang="it-IT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Accordo </a:t>
            </a:r>
            <a:r>
              <a:rPr lang="it-IT" dirty="0" smtClean="0"/>
              <a:t>8 </a:t>
            </a:r>
            <a:r>
              <a:rPr lang="it-IT" dirty="0" smtClean="0"/>
              <a:t>febbraio 2018 - allegato 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9409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Connettore 1 12">
            <a:extLst>
              <a:ext uri="{FF2B5EF4-FFF2-40B4-BE49-F238E27FC236}">
                <a16:creationId xmlns="" xmlns:a16="http://schemas.microsoft.com/office/drawing/2014/main" id="{5F4D3A85-BEDF-4BA4-A751-ACE4B68BC2E6}"/>
              </a:ext>
            </a:extLst>
          </p:cNvPr>
          <p:cNvCxnSpPr/>
          <p:nvPr>
            <p:custDataLst>
              <p:tags r:id="rId1"/>
            </p:custDataLst>
          </p:nvPr>
        </p:nvCxnSpPr>
        <p:spPr bwMode="auto">
          <a:xfrm rot="16200000" flipH="1">
            <a:off x="2252486" y="3389962"/>
            <a:ext cx="2592000" cy="8792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Connettore 1 12">
            <a:extLst>
              <a:ext uri="{FF2B5EF4-FFF2-40B4-BE49-F238E27FC236}">
                <a16:creationId xmlns="" xmlns:a16="http://schemas.microsoft.com/office/drawing/2014/main" id="{C7745E41-29EA-4877-B8E7-90EEC34E6FB9}"/>
              </a:ext>
            </a:extLst>
          </p:cNvPr>
          <p:cNvCxnSpPr/>
          <p:nvPr>
            <p:custDataLst>
              <p:tags r:id="rId2"/>
            </p:custDataLst>
          </p:nvPr>
        </p:nvCxnSpPr>
        <p:spPr bwMode="auto">
          <a:xfrm rot="16200000" flipH="1">
            <a:off x="4679186" y="3389962"/>
            <a:ext cx="2592000" cy="8792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Connettore 1 12">
            <a:extLst>
              <a:ext uri="{FF2B5EF4-FFF2-40B4-BE49-F238E27FC236}">
                <a16:creationId xmlns="" xmlns:a16="http://schemas.microsoft.com/office/drawing/2014/main" id="{A570F7FA-B483-424C-B4FD-84F5C1F2353C}"/>
              </a:ext>
            </a:extLst>
          </p:cNvPr>
          <p:cNvCxnSpPr>
            <a:cxnSpLocks/>
            <a:endCxn id="14" idx="2"/>
          </p:cNvCxnSpPr>
          <p:nvPr>
            <p:custDataLst>
              <p:tags r:id="rId3"/>
            </p:custDataLst>
          </p:nvPr>
        </p:nvCxnSpPr>
        <p:spPr bwMode="auto">
          <a:xfrm>
            <a:off x="7992243" y="2134934"/>
            <a:ext cx="17746" cy="1459727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6738" name="Titolo 1"/>
          <p:cNvSpPr>
            <a:spLocks noGrp="1"/>
          </p:cNvSpPr>
          <p:nvPr>
            <p:ph type="title"/>
          </p:nvPr>
        </p:nvSpPr>
        <p:spPr>
          <a:xfrm>
            <a:off x="281562" y="126130"/>
            <a:ext cx="8587582" cy="358951"/>
          </a:xfrm>
          <a:prstGeom prst="rect">
            <a:avLst/>
          </a:prstGeom>
        </p:spPr>
        <p:txBody>
          <a:bodyPr/>
          <a:lstStyle/>
          <a:p>
            <a:r>
              <a:rPr lang="it-IT" altLang="it-IT" dirty="0"/>
              <a:t>Piano di implementazione</a:t>
            </a:r>
          </a:p>
        </p:txBody>
      </p:sp>
      <p:cxnSp>
        <p:nvCxnSpPr>
          <p:cNvPr id="5" name="Connettore 2 83"/>
          <p:cNvCxnSpPr>
            <a:cxnSpLocks noChangeShapeType="1"/>
          </p:cNvCxnSpPr>
          <p:nvPr>
            <p:custDataLst>
              <p:tags r:id="rId4"/>
            </p:custDataLst>
          </p:nvPr>
        </p:nvCxnSpPr>
        <p:spPr bwMode="auto">
          <a:xfrm flipV="1">
            <a:off x="156754" y="2024115"/>
            <a:ext cx="8587197" cy="11988"/>
          </a:xfrm>
          <a:prstGeom prst="straightConnector1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Connettore 1 12"/>
          <p:cNvCxnSpPr/>
          <p:nvPr>
            <p:custDataLst>
              <p:tags r:id="rId5"/>
            </p:custDataLst>
          </p:nvPr>
        </p:nvCxnSpPr>
        <p:spPr bwMode="auto">
          <a:xfrm rot="16200000" flipH="1">
            <a:off x="-167443" y="3389962"/>
            <a:ext cx="2592000" cy="8792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ombo 17"/>
          <p:cNvSpPr/>
          <p:nvPr>
            <p:custDataLst>
              <p:tags r:id="rId6"/>
            </p:custDataLst>
          </p:nvPr>
        </p:nvSpPr>
        <p:spPr bwMode="auto">
          <a:xfrm flipV="1">
            <a:off x="1026062" y="2205060"/>
            <a:ext cx="218776" cy="250458"/>
          </a:xfrm>
          <a:prstGeom prst="diamond">
            <a:avLst/>
          </a:prstGeom>
          <a:solidFill>
            <a:schemeClr val="tx1">
              <a:lumMod val="7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tIns="91440" bIns="9144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1000" b="1" dirty="0">
              <a:solidFill>
                <a:srgbClr val="0047A9"/>
              </a:solidFill>
              <a:latin typeface="Arial" pitchFamily="34" charset="0"/>
            </a:endParaRPr>
          </a:p>
        </p:txBody>
      </p:sp>
      <p:sp>
        <p:nvSpPr>
          <p:cNvPr id="19" name="Rombo 18"/>
          <p:cNvSpPr/>
          <p:nvPr>
            <p:custDataLst>
              <p:tags r:id="rId7"/>
            </p:custDataLst>
          </p:nvPr>
        </p:nvSpPr>
        <p:spPr bwMode="auto">
          <a:xfrm flipV="1">
            <a:off x="3426398" y="2205060"/>
            <a:ext cx="218776" cy="250458"/>
          </a:xfrm>
          <a:prstGeom prst="diamond">
            <a:avLst/>
          </a:prstGeom>
          <a:solidFill>
            <a:schemeClr val="tx1">
              <a:lumMod val="7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tIns="91440" bIns="9144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1000" b="1" dirty="0">
              <a:solidFill>
                <a:srgbClr val="0047A9"/>
              </a:solidFill>
              <a:latin typeface="Arial" pitchFamily="34" charset="0"/>
            </a:endParaRPr>
          </a:p>
        </p:txBody>
      </p:sp>
      <p:sp>
        <p:nvSpPr>
          <p:cNvPr id="20" name="Rombo 19"/>
          <p:cNvSpPr/>
          <p:nvPr>
            <p:custDataLst>
              <p:tags r:id="rId8"/>
            </p:custDataLst>
          </p:nvPr>
        </p:nvSpPr>
        <p:spPr bwMode="auto">
          <a:xfrm flipV="1">
            <a:off x="5863773" y="2205060"/>
            <a:ext cx="218776" cy="250458"/>
          </a:xfrm>
          <a:prstGeom prst="diamond">
            <a:avLst/>
          </a:prstGeom>
          <a:solidFill>
            <a:schemeClr val="tx1">
              <a:lumMod val="7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tIns="91440" bIns="9144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1000" b="1" dirty="0">
              <a:solidFill>
                <a:srgbClr val="0047A9"/>
              </a:solidFill>
              <a:latin typeface="Arial" pitchFamily="34" charset="0"/>
            </a:endParaRPr>
          </a:p>
        </p:txBody>
      </p:sp>
      <p:sp>
        <p:nvSpPr>
          <p:cNvPr id="29" name="Rettangolo 47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43905" y="1666018"/>
            <a:ext cx="1369286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1200" b="1" dirty="0">
                <a:solidFill>
                  <a:srgbClr val="0047A9"/>
                </a:solidFill>
                <a:latin typeface="Calibri" pitchFamily="34" charset="0"/>
              </a:rPr>
              <a:t>STEP 1</a:t>
            </a:r>
          </a:p>
          <a:p>
            <a:pPr algn="ctr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1200" dirty="0">
                <a:solidFill>
                  <a:srgbClr val="0047A9"/>
                </a:solidFill>
                <a:latin typeface="Calibri" pitchFamily="34" charset="0"/>
              </a:rPr>
              <a:t>(9/4/18 – 21/5/18)</a:t>
            </a:r>
          </a:p>
        </p:txBody>
      </p:sp>
      <p:sp>
        <p:nvSpPr>
          <p:cNvPr id="30" name="Rettangolo 48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932076" y="1666018"/>
            <a:ext cx="1369286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1200" b="1" dirty="0">
                <a:solidFill>
                  <a:srgbClr val="0047A9"/>
                </a:solidFill>
                <a:latin typeface="Calibri" pitchFamily="34" charset="0"/>
              </a:rPr>
              <a:t>STEP 2</a:t>
            </a:r>
          </a:p>
          <a:p>
            <a:pPr algn="ctr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1200" dirty="0">
                <a:solidFill>
                  <a:srgbClr val="0047A9"/>
                </a:solidFill>
                <a:latin typeface="Calibri" pitchFamily="34" charset="0"/>
              </a:rPr>
              <a:t>(4/6/18 – 16/7/18)</a:t>
            </a:r>
          </a:p>
        </p:txBody>
      </p:sp>
      <p:sp>
        <p:nvSpPr>
          <p:cNvPr id="31" name="Rettangolo 51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220849" y="1666018"/>
            <a:ext cx="144783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1200" b="1" dirty="0">
                <a:solidFill>
                  <a:srgbClr val="0047A9"/>
                </a:solidFill>
                <a:latin typeface="Calibri" pitchFamily="34" charset="0"/>
              </a:rPr>
              <a:t>STEP 3</a:t>
            </a:r>
          </a:p>
          <a:p>
            <a:pPr algn="ctr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1200" dirty="0">
                <a:solidFill>
                  <a:srgbClr val="0047A9"/>
                </a:solidFill>
                <a:latin typeface="Calibri" pitchFamily="34" charset="0"/>
              </a:rPr>
              <a:t>(30/7/18 – 8/10/18)</a:t>
            </a:r>
          </a:p>
        </p:txBody>
      </p:sp>
      <p:cxnSp>
        <p:nvCxnSpPr>
          <p:cNvPr id="28" name="Connettore 1 27"/>
          <p:cNvCxnSpPr>
            <a:cxnSpLocks/>
          </p:cNvCxnSpPr>
          <p:nvPr>
            <p:custDataLst>
              <p:tags r:id="rId12"/>
            </p:custDataLst>
          </p:nvPr>
        </p:nvCxnSpPr>
        <p:spPr bwMode="auto">
          <a:xfrm>
            <a:off x="7991145" y="1955059"/>
            <a:ext cx="0" cy="138112"/>
          </a:xfrm>
          <a:prstGeom prst="line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Rettangolo 51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593940" y="1666018"/>
            <a:ext cx="86754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1200" b="1" dirty="0">
                <a:solidFill>
                  <a:srgbClr val="0047A9"/>
                </a:solidFill>
                <a:latin typeface="Calibri" pitchFamily="34" charset="0"/>
              </a:rPr>
              <a:t>STEP 4</a:t>
            </a:r>
          </a:p>
          <a:p>
            <a:pPr algn="ctr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1200" dirty="0">
                <a:solidFill>
                  <a:srgbClr val="0047A9"/>
                </a:solidFill>
                <a:latin typeface="Calibri" pitchFamily="34" charset="0"/>
              </a:rPr>
              <a:t>(22/10/18)</a:t>
            </a:r>
          </a:p>
        </p:txBody>
      </p:sp>
      <p:sp>
        <p:nvSpPr>
          <p:cNvPr id="32" name="Rombo 31"/>
          <p:cNvSpPr/>
          <p:nvPr>
            <p:custDataLst>
              <p:tags r:id="rId14"/>
            </p:custDataLst>
          </p:nvPr>
        </p:nvSpPr>
        <p:spPr bwMode="auto">
          <a:xfrm flipV="1">
            <a:off x="7883747" y="2205229"/>
            <a:ext cx="218776" cy="250458"/>
          </a:xfrm>
          <a:prstGeom prst="diamond">
            <a:avLst/>
          </a:prstGeom>
          <a:solidFill>
            <a:schemeClr val="tx1">
              <a:lumMod val="7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tIns="91440" bIns="9144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1000" b="1" dirty="0">
              <a:solidFill>
                <a:srgbClr val="0047A9"/>
              </a:solidFill>
              <a:latin typeface="Arial" pitchFamily="34" charset="0"/>
            </a:endParaRPr>
          </a:p>
        </p:txBody>
      </p:sp>
      <p:sp>
        <p:nvSpPr>
          <p:cNvPr id="37" name="Segnaposto testo 3"/>
          <p:cNvSpPr>
            <a:spLocks noGrp="1"/>
          </p:cNvSpPr>
          <p:nvPr>
            <p:ph type="body" sz="quarter" idx="15"/>
          </p:nvPr>
        </p:nvSpPr>
        <p:spPr>
          <a:xfrm>
            <a:off x="305203" y="351048"/>
            <a:ext cx="8563940" cy="385763"/>
          </a:xfrm>
        </p:spPr>
        <p:txBody>
          <a:bodyPr/>
          <a:lstStyle/>
          <a:p>
            <a:r>
              <a:rPr lang="it-IT" dirty="0"/>
              <a:t>Focus 2018</a:t>
            </a:r>
          </a:p>
        </p:txBody>
      </p:sp>
      <p:graphicFrame>
        <p:nvGraphicFramePr>
          <p:cNvPr id="14" name="Tabella 13">
            <a:extLst>
              <a:ext uri="{FF2B5EF4-FFF2-40B4-BE49-F238E27FC236}">
                <a16:creationId xmlns="" xmlns:a16="http://schemas.microsoft.com/office/drawing/2014/main" id="{C8B6ACAB-B5C5-41DE-8C78-BF2372866D3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174611" y="2663116"/>
          <a:ext cx="1670757" cy="931545"/>
        </p:xfrm>
        <a:graphic>
          <a:graphicData uri="http://schemas.openxmlformats.org/drawingml/2006/table">
            <a:tbl>
              <a:tblPr/>
              <a:tblGrid>
                <a:gridCol w="830911">
                  <a:extLst>
                    <a:ext uri="{9D8B030D-6E8A-4147-A177-3AD203B41FA5}">
                      <a16:colId xmlns="" xmlns:a16="http://schemas.microsoft.com/office/drawing/2014/main" val="4113429229"/>
                    </a:ext>
                  </a:extLst>
                </a:gridCol>
                <a:gridCol w="839846">
                  <a:extLst>
                    <a:ext uri="{9D8B030D-6E8A-4147-A177-3AD203B41FA5}">
                      <a16:colId xmlns="" xmlns:a16="http://schemas.microsoft.com/office/drawing/2014/main" val="913587361"/>
                    </a:ext>
                  </a:extLst>
                </a:gridCol>
              </a:tblGrid>
              <a:tr h="200025">
                <a:tc gridSpan="2">
                  <a:txBody>
                    <a:bodyPr/>
                    <a:lstStyle/>
                    <a:p>
                      <a:pPr algn="ctr" rtl="0" fontAlgn="b"/>
                      <a:endParaRPr lang="it-IT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2696724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ISERNIA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TERAMO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5960605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SASSARI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VITERBO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94610252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VERBANO CUSIO OSSOLA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71127076"/>
                  </a:ext>
                </a:extLst>
              </a:tr>
            </a:tbl>
          </a:graphicData>
        </a:graphic>
      </p:graphicFrame>
      <p:cxnSp>
        <p:nvCxnSpPr>
          <p:cNvPr id="40" name="Connettore 1 27">
            <a:extLst>
              <a:ext uri="{FF2B5EF4-FFF2-40B4-BE49-F238E27FC236}">
                <a16:creationId xmlns="" xmlns:a16="http://schemas.microsoft.com/office/drawing/2014/main" id="{BFB6CB07-8055-446E-9773-F6D00CC50177}"/>
              </a:ext>
            </a:extLst>
          </p:cNvPr>
          <p:cNvCxnSpPr>
            <a:cxnSpLocks/>
          </p:cNvCxnSpPr>
          <p:nvPr>
            <p:custDataLst>
              <p:tags r:id="rId15"/>
            </p:custDataLst>
          </p:nvPr>
        </p:nvCxnSpPr>
        <p:spPr bwMode="auto">
          <a:xfrm>
            <a:off x="5970555" y="1955059"/>
            <a:ext cx="0" cy="138112"/>
          </a:xfrm>
          <a:prstGeom prst="line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Connettore 1 27">
            <a:extLst>
              <a:ext uri="{FF2B5EF4-FFF2-40B4-BE49-F238E27FC236}">
                <a16:creationId xmlns="" xmlns:a16="http://schemas.microsoft.com/office/drawing/2014/main" id="{F53BED64-CB69-4513-A99D-6453C202A0C5}"/>
              </a:ext>
            </a:extLst>
          </p:cNvPr>
          <p:cNvCxnSpPr>
            <a:cxnSpLocks/>
          </p:cNvCxnSpPr>
          <p:nvPr>
            <p:custDataLst>
              <p:tags r:id="rId16"/>
            </p:custDataLst>
          </p:nvPr>
        </p:nvCxnSpPr>
        <p:spPr bwMode="auto">
          <a:xfrm>
            <a:off x="3544090" y="1955059"/>
            <a:ext cx="0" cy="138112"/>
          </a:xfrm>
          <a:prstGeom prst="line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Connettore 1 27">
            <a:extLst>
              <a:ext uri="{FF2B5EF4-FFF2-40B4-BE49-F238E27FC236}">
                <a16:creationId xmlns="" xmlns:a16="http://schemas.microsoft.com/office/drawing/2014/main" id="{52106128-0E9C-42D2-B368-4168B534D633}"/>
              </a:ext>
            </a:extLst>
          </p:cNvPr>
          <p:cNvCxnSpPr>
            <a:cxnSpLocks/>
          </p:cNvCxnSpPr>
          <p:nvPr>
            <p:custDataLst>
              <p:tags r:id="rId17"/>
            </p:custDataLst>
          </p:nvPr>
        </p:nvCxnSpPr>
        <p:spPr bwMode="auto">
          <a:xfrm>
            <a:off x="1133304" y="1955059"/>
            <a:ext cx="0" cy="138112"/>
          </a:xfrm>
          <a:prstGeom prst="line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7" name="Tabella 6">
            <a:extLst>
              <a:ext uri="{FF2B5EF4-FFF2-40B4-BE49-F238E27FC236}">
                <a16:creationId xmlns="" xmlns:a16="http://schemas.microsoft.com/office/drawing/2014/main" id="{2C368424-BBD8-4420-87BF-31FCA3B5550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5314" y="2663116"/>
          <a:ext cx="2083526" cy="2835067"/>
        </p:xfrm>
        <a:graphic>
          <a:graphicData uri="http://schemas.openxmlformats.org/drawingml/2006/table">
            <a:tbl>
              <a:tblPr/>
              <a:tblGrid>
                <a:gridCol w="1067172">
                  <a:extLst>
                    <a:ext uri="{9D8B030D-6E8A-4147-A177-3AD203B41FA5}">
                      <a16:colId xmlns="" xmlns:a16="http://schemas.microsoft.com/office/drawing/2014/main" val="3687850910"/>
                    </a:ext>
                  </a:extLst>
                </a:gridCol>
                <a:gridCol w="1016354">
                  <a:extLst>
                    <a:ext uri="{9D8B030D-6E8A-4147-A177-3AD203B41FA5}">
                      <a16:colId xmlns="" xmlns:a16="http://schemas.microsoft.com/office/drawing/2014/main" val="1579775880"/>
                    </a:ext>
                  </a:extLst>
                </a:gridCol>
              </a:tblGrid>
              <a:tr h="216070">
                <a:tc gridSpan="2">
                  <a:txBody>
                    <a:bodyPr/>
                    <a:lstStyle/>
                    <a:p>
                      <a:pPr algn="ctr" rtl="0" fontAlgn="b"/>
                      <a:endParaRPr lang="it-IT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95909384"/>
                  </a:ext>
                </a:extLst>
              </a:tr>
              <a:tr h="21607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ALESSANDRIA 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NOVARA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06171852"/>
                  </a:ext>
                </a:extLst>
              </a:tr>
              <a:tr h="21607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ANCONA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LIVORNO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01516820"/>
                  </a:ext>
                </a:extLst>
              </a:tr>
              <a:tr h="2615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BENEVENTO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REGGIO DI CALABRIA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 err="1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</a:t>
                      </a:r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6922333"/>
                  </a:ext>
                </a:extLst>
              </a:tr>
              <a:tr h="263399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8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GENOVA città</a:t>
                      </a:r>
                    </a:p>
                    <a:p>
                      <a:pPr marL="0" algn="ctr" defTabSz="685800" rtl="0" eaLnBrk="1" fontAlgn="ctr" latinLnBrk="0" hangingPunct="1"/>
                      <a:r>
                        <a:rPr lang="it-IT" sz="8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(4 di 8)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FROSINONE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 err="1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</a:t>
                      </a:r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3480888"/>
                  </a:ext>
                </a:extLst>
              </a:tr>
              <a:tr h="263399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FIRENZE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TORINO città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 (2 di 6)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25604271"/>
                  </a:ext>
                </a:extLst>
              </a:tr>
              <a:tr h="21607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LODI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TREVISO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86998329"/>
                  </a:ext>
                </a:extLst>
              </a:tr>
              <a:tr h="263399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MILANO provincia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(8 di 22)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UDINE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86538812"/>
                  </a:ext>
                </a:extLst>
              </a:tr>
              <a:tr h="21607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MANTOVA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VERONA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65669476"/>
                  </a:ext>
                </a:extLst>
              </a:tr>
              <a:tr h="21607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LUCCA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MASSA CARRARA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48990013"/>
                  </a:ext>
                </a:extLst>
              </a:tr>
              <a:tr h="21607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TERNI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800" b="1" i="0" u="none" strike="noStrike" dirty="0">
                        <a:solidFill>
                          <a:srgbClr val="0047B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86767485"/>
                  </a:ext>
                </a:extLst>
              </a:tr>
            </a:tbl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="" xmlns:a16="http://schemas.microsoft.com/office/drawing/2014/main" id="{EDADE655-D958-4D4F-8FD3-7E2B60D9D96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381430" y="2663116"/>
          <a:ext cx="2460967" cy="2540244"/>
        </p:xfrm>
        <a:graphic>
          <a:graphicData uri="http://schemas.openxmlformats.org/drawingml/2006/table">
            <a:tbl>
              <a:tblPr/>
              <a:tblGrid>
                <a:gridCol w="1175056">
                  <a:extLst>
                    <a:ext uri="{9D8B030D-6E8A-4147-A177-3AD203B41FA5}">
                      <a16:colId xmlns="" xmlns:a16="http://schemas.microsoft.com/office/drawing/2014/main" val="2403588189"/>
                    </a:ext>
                  </a:extLst>
                </a:gridCol>
                <a:gridCol w="1285911">
                  <a:extLst>
                    <a:ext uri="{9D8B030D-6E8A-4147-A177-3AD203B41FA5}">
                      <a16:colId xmlns="" xmlns:a16="http://schemas.microsoft.com/office/drawing/2014/main" val="4276808901"/>
                    </a:ext>
                  </a:extLst>
                </a:gridCol>
              </a:tblGrid>
              <a:tr h="205122">
                <a:tc gridSpan="2">
                  <a:txBody>
                    <a:bodyPr/>
                    <a:lstStyle/>
                    <a:p>
                      <a:pPr algn="ctr" rtl="0" fontAlgn="b"/>
                      <a:endParaRPr lang="it-IT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1897481"/>
                  </a:ext>
                </a:extLst>
              </a:tr>
              <a:tr h="20512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AGRIGENTO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MILANO provincia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(14 di 22)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85469520"/>
                  </a:ext>
                </a:extLst>
              </a:tr>
              <a:tr h="20512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AOSTA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PESCARA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30397034"/>
                  </a:ext>
                </a:extLst>
              </a:tr>
              <a:tr h="25005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ASCOLI PICENO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PISTOIA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5719997"/>
                  </a:ext>
                </a:extLst>
              </a:tr>
              <a:tr h="20512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L AQUILA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RIETI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35275944"/>
                  </a:ext>
                </a:extLst>
              </a:tr>
              <a:tr h="250054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8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BOLOGNA</a:t>
                      </a:r>
                    </a:p>
                    <a:p>
                      <a:pPr marL="0" algn="ctr" defTabSz="685800" rtl="0" eaLnBrk="1" fontAlgn="ctr" latinLnBrk="0" hangingPunct="1"/>
                      <a:r>
                        <a:rPr lang="it-IT" sz="8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città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8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ROMA provincia </a:t>
                      </a:r>
                    </a:p>
                    <a:p>
                      <a:pPr marL="0" algn="ctr" defTabSz="685800" rtl="0" eaLnBrk="1" fontAlgn="ctr" latinLnBrk="0" hangingPunct="1"/>
                      <a:r>
                        <a:rPr lang="it-IT" sz="8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(14 di 22)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73489420"/>
                  </a:ext>
                </a:extLst>
              </a:tr>
              <a:tr h="25005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BARLETTA ANDRIA </a:t>
                      </a:r>
                      <a:r>
                        <a:rPr lang="it-IT" sz="800" b="1" i="0" u="none" strike="noStrike" dirty="0" err="1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TRANi</a:t>
                      </a:r>
                      <a:endParaRPr lang="it-IT" sz="800" b="1" i="0" u="none" strike="noStrike" dirty="0">
                        <a:solidFill>
                          <a:srgbClr val="0047BB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8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SALERNO</a:t>
                      </a:r>
                    </a:p>
                    <a:p>
                      <a:pPr marL="0" algn="ctr" defTabSz="685800" rtl="0" eaLnBrk="1" fontAlgn="ctr" latinLnBrk="0" hangingPunct="1"/>
                      <a:r>
                        <a:rPr lang="it-IT" sz="8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13852384"/>
                  </a:ext>
                </a:extLst>
              </a:tr>
              <a:tr h="250054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CAGLIARI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TARANTO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18224895"/>
                  </a:ext>
                </a:extLst>
              </a:tr>
              <a:tr h="20512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CATANIA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8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TORINO città </a:t>
                      </a:r>
                    </a:p>
                    <a:p>
                      <a:pPr marL="0" algn="ctr" defTabSz="685800" rtl="0" eaLnBrk="1" fontAlgn="ctr" latinLnBrk="0" hangingPunct="1"/>
                      <a:r>
                        <a:rPr lang="it-IT" sz="8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(4 di 6)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83627757"/>
                  </a:ext>
                </a:extLst>
              </a:tr>
              <a:tr h="205122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FERMO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8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GENOVA città</a:t>
                      </a:r>
                    </a:p>
                    <a:p>
                      <a:pPr marL="0" algn="ctr" defTabSz="685800" rtl="0" eaLnBrk="1" fontAlgn="ctr" latinLnBrk="0" hangingPunct="1"/>
                      <a:r>
                        <a:rPr lang="it-IT" sz="8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(4 di 8)</a:t>
                      </a:r>
                      <a:endParaRPr lang="it-IT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42060190"/>
                  </a:ext>
                </a:extLst>
              </a:tr>
            </a:tbl>
          </a:graphicData>
        </a:graphic>
      </p:graphicFrame>
      <p:graphicFrame>
        <p:nvGraphicFramePr>
          <p:cNvPr id="12" name="Tabella 11">
            <a:extLst>
              <a:ext uri="{FF2B5EF4-FFF2-40B4-BE49-F238E27FC236}">
                <a16:creationId xmlns="" xmlns:a16="http://schemas.microsoft.com/office/drawing/2014/main" id="{EA9592F9-31B3-49A5-AFBD-DA424E06467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948133" y="2663116"/>
          <a:ext cx="2133944" cy="2638425"/>
        </p:xfrm>
        <a:graphic>
          <a:graphicData uri="http://schemas.openxmlformats.org/drawingml/2006/table">
            <a:tbl>
              <a:tblPr/>
              <a:tblGrid>
                <a:gridCol w="1021210">
                  <a:extLst>
                    <a:ext uri="{9D8B030D-6E8A-4147-A177-3AD203B41FA5}">
                      <a16:colId xmlns="" xmlns:a16="http://schemas.microsoft.com/office/drawing/2014/main" val="2074483475"/>
                    </a:ext>
                  </a:extLst>
                </a:gridCol>
                <a:gridCol w="1112734">
                  <a:extLst>
                    <a:ext uri="{9D8B030D-6E8A-4147-A177-3AD203B41FA5}">
                      <a16:colId xmlns="" xmlns:a16="http://schemas.microsoft.com/office/drawing/2014/main" val="314497613"/>
                    </a:ext>
                  </a:extLst>
                </a:gridCol>
              </a:tblGrid>
              <a:tr h="200025">
                <a:tc gridSpan="2">
                  <a:txBody>
                    <a:bodyPr/>
                    <a:lstStyle/>
                    <a:p>
                      <a:pPr algn="ctr" rtl="0" fontAlgn="b"/>
                      <a:endParaRPr lang="it-IT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3980312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BARI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NUORO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5764748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CHIETI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ORISTANO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9551408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CALTANISSETTA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PALERMO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133553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IMPERIA</a:t>
                      </a: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PADOVA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5995726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GROSSETO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PESARO-URBINO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4425587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MONZA BRIANZA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RAGUSA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7603518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MACERATA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SIENA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1033912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PISA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LA SPEZIA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0470028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8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ROMA provincia </a:t>
                      </a:r>
                    </a:p>
                    <a:p>
                      <a:pPr marL="0" algn="ctr" defTabSz="685800" rtl="0" eaLnBrk="1" fontAlgn="ctr" latinLnBrk="0" hangingPunct="1"/>
                      <a:r>
                        <a:rPr lang="it-IT" sz="8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(8 di 22)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SUD SARDEGNA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Prov. e 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42130700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VENEZIA</a:t>
                      </a:r>
                    </a:p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città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800" b="1" i="0" u="none" strike="noStrike" dirty="0">
                        <a:solidFill>
                          <a:srgbClr val="0047B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63124784"/>
                  </a:ext>
                </a:extLst>
              </a:tr>
            </a:tbl>
          </a:graphicData>
        </a:graphic>
      </p:graphicFrame>
      <p:sp>
        <p:nvSpPr>
          <p:cNvPr id="25" name="Segnaposto testo 4"/>
          <p:cNvSpPr txBox="1">
            <a:spLocks/>
          </p:cNvSpPr>
          <p:nvPr/>
        </p:nvSpPr>
        <p:spPr>
          <a:xfrm>
            <a:off x="2397570" y="6497638"/>
            <a:ext cx="6189218" cy="360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707173"/>
              </a:buClr>
              <a:buSzPct val="120000"/>
              <a:buFont typeface="Arial" panose="020B0604020202020204" pitchFamily="34" charset="0"/>
              <a:buNone/>
              <a:defRPr lang="it-IT" sz="14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4"/>
              </a:buClr>
              <a:buSzPct val="100000"/>
              <a:buFont typeface="Courier New" panose="02070309020205020404" pitchFamily="49" charset="0"/>
              <a:buNone/>
              <a:defRPr lang="it-IT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4"/>
              </a:buClr>
              <a:buFont typeface="Arial" panose="020B0604020202020204" pitchFamily="34" charset="0"/>
              <a:buNone/>
              <a:defRPr lang="it-IT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4"/>
              </a:buClr>
              <a:buSzPct val="80000"/>
              <a:buFont typeface="Courier New" panose="02070309020205020404" pitchFamily="49" charset="0"/>
              <a:buNone/>
              <a:defRPr lang="it-IT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07173"/>
              </a:buClr>
              <a:buSzPct val="60000"/>
              <a:buFont typeface="Arial" panose="020B0604020202020204" pitchFamily="34" charset="0"/>
              <a:buNone/>
              <a:defRPr lang="it-IT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Accordo </a:t>
            </a:r>
            <a:r>
              <a:rPr lang="it-IT" dirty="0"/>
              <a:t>8</a:t>
            </a:r>
            <a:r>
              <a:rPr lang="it-IT" dirty="0" smtClean="0"/>
              <a:t> </a:t>
            </a:r>
            <a:r>
              <a:rPr lang="it-IT" dirty="0" smtClean="0"/>
              <a:t>febbraio 2018 - allegato 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070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Connettore 1 12">
            <a:extLst>
              <a:ext uri="{FF2B5EF4-FFF2-40B4-BE49-F238E27FC236}">
                <a16:creationId xmlns="" xmlns:a16="http://schemas.microsoft.com/office/drawing/2014/main" id="{5F4D3A85-BEDF-4BA4-A751-ACE4B68BC2E6}"/>
              </a:ext>
            </a:extLst>
          </p:cNvPr>
          <p:cNvCxnSpPr/>
          <p:nvPr>
            <p:custDataLst>
              <p:tags r:id="rId1"/>
            </p:custDataLst>
          </p:nvPr>
        </p:nvCxnSpPr>
        <p:spPr bwMode="auto">
          <a:xfrm rot="16200000" flipH="1">
            <a:off x="2252486" y="3691714"/>
            <a:ext cx="2592000" cy="8792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Connettore 1 12">
            <a:extLst>
              <a:ext uri="{FF2B5EF4-FFF2-40B4-BE49-F238E27FC236}">
                <a16:creationId xmlns="" xmlns:a16="http://schemas.microsoft.com/office/drawing/2014/main" id="{C7745E41-29EA-4877-B8E7-90EEC34E6FB9}"/>
              </a:ext>
            </a:extLst>
          </p:cNvPr>
          <p:cNvCxnSpPr/>
          <p:nvPr>
            <p:custDataLst>
              <p:tags r:id="rId2"/>
            </p:custDataLst>
          </p:nvPr>
        </p:nvCxnSpPr>
        <p:spPr bwMode="auto">
          <a:xfrm rot="16200000" flipH="1">
            <a:off x="4679186" y="3691714"/>
            <a:ext cx="2592000" cy="8792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Connettore 1 12">
            <a:extLst>
              <a:ext uri="{FF2B5EF4-FFF2-40B4-BE49-F238E27FC236}">
                <a16:creationId xmlns="" xmlns:a16="http://schemas.microsoft.com/office/drawing/2014/main" id="{A570F7FA-B483-424C-B4FD-84F5C1F2353C}"/>
              </a:ext>
            </a:extLst>
          </p:cNvPr>
          <p:cNvCxnSpPr>
            <a:cxnSpLocks/>
          </p:cNvCxnSpPr>
          <p:nvPr>
            <p:custDataLst>
              <p:tags r:id="rId3"/>
            </p:custDataLst>
          </p:nvPr>
        </p:nvCxnSpPr>
        <p:spPr bwMode="auto">
          <a:xfrm>
            <a:off x="7992243" y="2436686"/>
            <a:ext cx="17746" cy="1328282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6738" name="Titolo 1"/>
          <p:cNvSpPr>
            <a:spLocks noGrp="1"/>
          </p:cNvSpPr>
          <p:nvPr>
            <p:ph type="title"/>
          </p:nvPr>
        </p:nvSpPr>
        <p:spPr>
          <a:xfrm>
            <a:off x="281562" y="126130"/>
            <a:ext cx="8587582" cy="358951"/>
          </a:xfrm>
          <a:prstGeom prst="rect">
            <a:avLst/>
          </a:prstGeom>
        </p:spPr>
        <p:txBody>
          <a:bodyPr/>
          <a:lstStyle/>
          <a:p>
            <a:r>
              <a:rPr lang="it-IT" altLang="it-IT" dirty="0"/>
              <a:t>Piano di implementazione</a:t>
            </a:r>
          </a:p>
        </p:txBody>
      </p:sp>
      <p:cxnSp>
        <p:nvCxnSpPr>
          <p:cNvPr id="5" name="Connettore 2 83"/>
          <p:cNvCxnSpPr>
            <a:cxnSpLocks noChangeShapeType="1"/>
          </p:cNvCxnSpPr>
          <p:nvPr>
            <p:custDataLst>
              <p:tags r:id="rId4"/>
            </p:custDataLst>
          </p:nvPr>
        </p:nvCxnSpPr>
        <p:spPr bwMode="auto">
          <a:xfrm flipV="1">
            <a:off x="156754" y="2325867"/>
            <a:ext cx="8587197" cy="11988"/>
          </a:xfrm>
          <a:prstGeom prst="straightConnector1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Connettore 1 12"/>
          <p:cNvCxnSpPr/>
          <p:nvPr>
            <p:custDataLst>
              <p:tags r:id="rId5"/>
            </p:custDataLst>
          </p:nvPr>
        </p:nvCxnSpPr>
        <p:spPr bwMode="auto">
          <a:xfrm rot="16200000" flipH="1">
            <a:off x="-167443" y="3691714"/>
            <a:ext cx="2592000" cy="8792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ombo 17"/>
          <p:cNvSpPr/>
          <p:nvPr>
            <p:custDataLst>
              <p:tags r:id="rId6"/>
            </p:custDataLst>
          </p:nvPr>
        </p:nvSpPr>
        <p:spPr bwMode="auto">
          <a:xfrm flipV="1">
            <a:off x="1026062" y="2506812"/>
            <a:ext cx="218776" cy="250458"/>
          </a:xfrm>
          <a:prstGeom prst="diamond">
            <a:avLst/>
          </a:prstGeom>
          <a:solidFill>
            <a:schemeClr val="tx1">
              <a:lumMod val="7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tIns="91440" bIns="9144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1000" b="1" dirty="0">
              <a:solidFill>
                <a:srgbClr val="0047A9"/>
              </a:solidFill>
              <a:latin typeface="Arial" pitchFamily="34" charset="0"/>
            </a:endParaRPr>
          </a:p>
        </p:txBody>
      </p:sp>
      <p:sp>
        <p:nvSpPr>
          <p:cNvPr id="19" name="Rombo 18"/>
          <p:cNvSpPr/>
          <p:nvPr>
            <p:custDataLst>
              <p:tags r:id="rId7"/>
            </p:custDataLst>
          </p:nvPr>
        </p:nvSpPr>
        <p:spPr bwMode="auto">
          <a:xfrm flipV="1">
            <a:off x="3426398" y="2506812"/>
            <a:ext cx="218776" cy="250458"/>
          </a:xfrm>
          <a:prstGeom prst="diamond">
            <a:avLst/>
          </a:prstGeom>
          <a:solidFill>
            <a:schemeClr val="tx1">
              <a:lumMod val="7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tIns="91440" bIns="9144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1000" b="1" dirty="0">
              <a:solidFill>
                <a:srgbClr val="0047A9"/>
              </a:solidFill>
              <a:latin typeface="Arial" pitchFamily="34" charset="0"/>
            </a:endParaRPr>
          </a:p>
        </p:txBody>
      </p:sp>
      <p:sp>
        <p:nvSpPr>
          <p:cNvPr id="20" name="Rombo 19"/>
          <p:cNvSpPr/>
          <p:nvPr>
            <p:custDataLst>
              <p:tags r:id="rId8"/>
            </p:custDataLst>
          </p:nvPr>
        </p:nvSpPr>
        <p:spPr bwMode="auto">
          <a:xfrm flipV="1">
            <a:off x="5863773" y="2506812"/>
            <a:ext cx="218776" cy="250458"/>
          </a:xfrm>
          <a:prstGeom prst="diamond">
            <a:avLst/>
          </a:prstGeom>
          <a:solidFill>
            <a:schemeClr val="tx1">
              <a:lumMod val="7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tIns="91440" bIns="9144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1000" b="1" dirty="0">
              <a:solidFill>
                <a:srgbClr val="0047A9"/>
              </a:solidFill>
              <a:latin typeface="Arial" pitchFamily="34" charset="0"/>
            </a:endParaRPr>
          </a:p>
        </p:txBody>
      </p:sp>
      <p:cxnSp>
        <p:nvCxnSpPr>
          <p:cNvPr id="28" name="Connettore 1 27"/>
          <p:cNvCxnSpPr>
            <a:cxnSpLocks/>
          </p:cNvCxnSpPr>
          <p:nvPr>
            <p:custDataLst>
              <p:tags r:id="rId9"/>
            </p:custDataLst>
          </p:nvPr>
        </p:nvCxnSpPr>
        <p:spPr bwMode="auto">
          <a:xfrm>
            <a:off x="7991145" y="2256811"/>
            <a:ext cx="0" cy="138112"/>
          </a:xfrm>
          <a:prstGeom prst="line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ombo 31"/>
          <p:cNvSpPr/>
          <p:nvPr>
            <p:custDataLst>
              <p:tags r:id="rId10"/>
            </p:custDataLst>
          </p:nvPr>
        </p:nvSpPr>
        <p:spPr bwMode="auto">
          <a:xfrm flipV="1">
            <a:off x="7883747" y="2506981"/>
            <a:ext cx="218776" cy="250458"/>
          </a:xfrm>
          <a:prstGeom prst="diamond">
            <a:avLst/>
          </a:prstGeom>
          <a:solidFill>
            <a:schemeClr val="tx1">
              <a:lumMod val="7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tIns="91440" bIns="9144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1000" b="1" dirty="0">
              <a:solidFill>
                <a:srgbClr val="0047A9"/>
              </a:solidFill>
              <a:latin typeface="Arial" pitchFamily="34" charset="0"/>
            </a:endParaRPr>
          </a:p>
        </p:txBody>
      </p:sp>
      <p:sp>
        <p:nvSpPr>
          <p:cNvPr id="37" name="Segnaposto testo 3"/>
          <p:cNvSpPr>
            <a:spLocks noGrp="1"/>
          </p:cNvSpPr>
          <p:nvPr>
            <p:ph type="body" sz="quarter" idx="15"/>
          </p:nvPr>
        </p:nvSpPr>
        <p:spPr>
          <a:xfrm>
            <a:off x="305203" y="351048"/>
            <a:ext cx="8563940" cy="385763"/>
          </a:xfrm>
        </p:spPr>
        <p:txBody>
          <a:bodyPr/>
          <a:lstStyle/>
          <a:p>
            <a:r>
              <a:rPr lang="it-IT" dirty="0"/>
              <a:t>Completamento 2019</a:t>
            </a:r>
          </a:p>
        </p:txBody>
      </p:sp>
      <p:cxnSp>
        <p:nvCxnSpPr>
          <p:cNvPr id="40" name="Connettore 1 27">
            <a:extLst>
              <a:ext uri="{FF2B5EF4-FFF2-40B4-BE49-F238E27FC236}">
                <a16:creationId xmlns="" xmlns:a16="http://schemas.microsoft.com/office/drawing/2014/main" id="{BFB6CB07-8055-446E-9773-F6D00CC50177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 bwMode="auto">
          <a:xfrm>
            <a:off x="5970555" y="2256811"/>
            <a:ext cx="0" cy="138112"/>
          </a:xfrm>
          <a:prstGeom prst="line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Connettore 1 27">
            <a:extLst>
              <a:ext uri="{FF2B5EF4-FFF2-40B4-BE49-F238E27FC236}">
                <a16:creationId xmlns="" xmlns:a16="http://schemas.microsoft.com/office/drawing/2014/main" id="{F53BED64-CB69-4513-A99D-6453C202A0C5}"/>
              </a:ext>
            </a:extLst>
          </p:cNvPr>
          <p:cNvCxnSpPr>
            <a:cxnSpLocks/>
          </p:cNvCxnSpPr>
          <p:nvPr>
            <p:custDataLst>
              <p:tags r:id="rId12"/>
            </p:custDataLst>
          </p:nvPr>
        </p:nvCxnSpPr>
        <p:spPr bwMode="auto">
          <a:xfrm>
            <a:off x="3544090" y="2256811"/>
            <a:ext cx="0" cy="138112"/>
          </a:xfrm>
          <a:prstGeom prst="line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Connettore 1 27">
            <a:extLst>
              <a:ext uri="{FF2B5EF4-FFF2-40B4-BE49-F238E27FC236}">
                <a16:creationId xmlns="" xmlns:a16="http://schemas.microsoft.com/office/drawing/2014/main" id="{52106128-0E9C-42D2-B368-4168B534D633}"/>
              </a:ext>
            </a:extLst>
          </p:cNvPr>
          <p:cNvCxnSpPr>
            <a:cxnSpLocks/>
          </p:cNvCxnSpPr>
          <p:nvPr>
            <p:custDataLst>
              <p:tags r:id="rId13"/>
            </p:custDataLst>
          </p:nvPr>
        </p:nvCxnSpPr>
        <p:spPr bwMode="auto">
          <a:xfrm>
            <a:off x="1133304" y="2256811"/>
            <a:ext cx="0" cy="138112"/>
          </a:xfrm>
          <a:prstGeom prst="line">
            <a:avLst/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8" name="Tabella 7">
            <a:extLst>
              <a:ext uri="{FF2B5EF4-FFF2-40B4-BE49-F238E27FC236}">
                <a16:creationId xmlns="" xmlns:a16="http://schemas.microsoft.com/office/drawing/2014/main" id="{56914231-4752-42FE-80E9-D3407F65DA9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4287" y="3180920"/>
          <a:ext cx="2024272" cy="2044065"/>
        </p:xfrm>
        <a:graphic>
          <a:graphicData uri="http://schemas.openxmlformats.org/drawingml/2006/table">
            <a:tbl>
              <a:tblPr/>
              <a:tblGrid>
                <a:gridCol w="1012136">
                  <a:extLst>
                    <a:ext uri="{9D8B030D-6E8A-4147-A177-3AD203B41FA5}">
                      <a16:colId xmlns="" xmlns:a16="http://schemas.microsoft.com/office/drawing/2014/main" val="167238956"/>
                    </a:ext>
                  </a:extLst>
                </a:gridCol>
                <a:gridCol w="1012136">
                  <a:extLst>
                    <a:ext uri="{9D8B030D-6E8A-4147-A177-3AD203B41FA5}">
                      <a16:colId xmlns="" xmlns:a16="http://schemas.microsoft.com/office/drawing/2014/main" val="2194581311"/>
                    </a:ext>
                  </a:extLst>
                </a:gridCol>
              </a:tblGrid>
              <a:tr h="200025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PROVINCE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1686234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ALESSANDRIA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FERRARA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14289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AREZZO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LATINA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3735327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ASTI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MESSINA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142238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AVELLINO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PIACENZA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423409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BERGAMO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PAVIA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61874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BELLUNO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POTENZA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702686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CUNEO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REGGIO NELL EMILIA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356595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CATANZARO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ROVIGO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87793967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VIBO VALENTIA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43959312"/>
                  </a:ext>
                </a:extLst>
              </a:tr>
            </a:tbl>
          </a:graphicData>
        </a:graphic>
      </p:graphicFrame>
      <p:graphicFrame>
        <p:nvGraphicFramePr>
          <p:cNvPr id="11" name="Tabella 10">
            <a:extLst>
              <a:ext uri="{FF2B5EF4-FFF2-40B4-BE49-F238E27FC236}">
                <a16:creationId xmlns="" xmlns:a16="http://schemas.microsoft.com/office/drawing/2014/main" id="{D67F7A14-46CB-4240-A076-7887E0154B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863210"/>
              </p:ext>
            </p:extLst>
          </p:nvPr>
        </p:nvGraphicFramePr>
        <p:xfrm>
          <a:off x="2283926" y="3180920"/>
          <a:ext cx="2421744" cy="1800225"/>
        </p:xfrm>
        <a:graphic>
          <a:graphicData uri="http://schemas.openxmlformats.org/drawingml/2006/table">
            <a:tbl>
              <a:tblPr/>
              <a:tblGrid>
                <a:gridCol w="807248">
                  <a:extLst>
                    <a:ext uri="{9D8B030D-6E8A-4147-A177-3AD203B41FA5}">
                      <a16:colId xmlns="" xmlns:a16="http://schemas.microsoft.com/office/drawing/2014/main" val="1050711558"/>
                    </a:ext>
                  </a:extLst>
                </a:gridCol>
                <a:gridCol w="807248">
                  <a:extLst>
                    <a:ext uri="{9D8B030D-6E8A-4147-A177-3AD203B41FA5}">
                      <a16:colId xmlns="" xmlns:a16="http://schemas.microsoft.com/office/drawing/2014/main" val="2103325857"/>
                    </a:ext>
                  </a:extLst>
                </a:gridCol>
                <a:gridCol w="807248">
                  <a:extLst>
                    <a:ext uri="{9D8B030D-6E8A-4147-A177-3AD203B41FA5}">
                      <a16:colId xmlns="" xmlns:a16="http://schemas.microsoft.com/office/drawing/2014/main" val="2934359644"/>
                    </a:ext>
                  </a:extLst>
                </a:gridCol>
              </a:tblGrid>
              <a:tr h="200025"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PROVINCE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9264931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BIELLA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CROTONE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SONDRIO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9184678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CAMPOBASSO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LECCO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SIRACUSA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4568419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COMO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MATERA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SAVONA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3861076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CREMONA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PERUGIA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TRAPANI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101733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COSENZA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PORDENONE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TRIESTE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0875983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ENNA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PRATO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VERCELLI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2337397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FOGGIA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smtClean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PARMA</a:t>
                      </a:r>
                      <a:endParaRPr lang="it-IT" sz="800" b="1" i="0" u="none" strike="noStrike" dirty="0">
                        <a:solidFill>
                          <a:srgbClr val="0047B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VICENZA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208187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FROSINONE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RAVENNA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VITERBO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35035102"/>
                  </a:ext>
                </a:extLst>
              </a:tr>
            </a:tbl>
          </a:graphicData>
        </a:graphic>
      </p:graphicFrame>
      <p:graphicFrame>
        <p:nvGraphicFramePr>
          <p:cNvPr id="12" name="Tabella 11">
            <a:extLst>
              <a:ext uri="{FF2B5EF4-FFF2-40B4-BE49-F238E27FC236}">
                <a16:creationId xmlns="" xmlns:a16="http://schemas.microsoft.com/office/drawing/2014/main" id="{C2A9A223-E1DE-42A9-AD92-003716F9FDB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53054" y="3180920"/>
          <a:ext cx="2543859" cy="2103931"/>
        </p:xfrm>
        <a:graphic>
          <a:graphicData uri="http://schemas.openxmlformats.org/drawingml/2006/table">
            <a:tbl>
              <a:tblPr/>
              <a:tblGrid>
                <a:gridCol w="847953">
                  <a:extLst>
                    <a:ext uri="{9D8B030D-6E8A-4147-A177-3AD203B41FA5}">
                      <a16:colId xmlns="" xmlns:a16="http://schemas.microsoft.com/office/drawing/2014/main" val="2111499924"/>
                    </a:ext>
                  </a:extLst>
                </a:gridCol>
                <a:gridCol w="847953">
                  <a:extLst>
                    <a:ext uri="{9D8B030D-6E8A-4147-A177-3AD203B41FA5}">
                      <a16:colId xmlns="" xmlns:a16="http://schemas.microsoft.com/office/drawing/2014/main" val="2262209741"/>
                    </a:ext>
                  </a:extLst>
                </a:gridCol>
                <a:gridCol w="847953">
                  <a:extLst>
                    <a:ext uri="{9D8B030D-6E8A-4147-A177-3AD203B41FA5}">
                      <a16:colId xmlns="" xmlns:a16="http://schemas.microsoft.com/office/drawing/2014/main" val="2321562398"/>
                    </a:ext>
                  </a:extLst>
                </a:gridCol>
              </a:tblGrid>
              <a:tr h="200025"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PROVINCE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2633928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AGRIGENTO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GROSSETO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PISA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200087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L AQUILA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ISERNIA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REGGIO DI CALABRIA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4038429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BENEVENTO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LECCE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SALERNO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257964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CHIETI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LUCCA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TERAMO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833367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CALTANISSETTA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MODENA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TRENTO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3915635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FORLI-CESENA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NUORO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TORINO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76685802"/>
                  </a:ext>
                </a:extLst>
              </a:tr>
              <a:tr h="16464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FIRENZE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PALERMO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TERNI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42335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GORIZIA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PADOVA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UDINE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6794343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 BOLZANO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VENEZIA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VARESE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91526371"/>
                  </a:ext>
                </a:extLst>
              </a:tr>
            </a:tbl>
          </a:graphicData>
        </a:graphic>
      </p:graphicFrame>
      <p:graphicFrame>
        <p:nvGraphicFramePr>
          <p:cNvPr id="15" name="Tabella 14">
            <a:extLst>
              <a:ext uri="{FF2B5EF4-FFF2-40B4-BE49-F238E27FC236}">
                <a16:creationId xmlns="" xmlns:a16="http://schemas.microsoft.com/office/drawing/2014/main" id="{AE1C9B53-2FA1-4BD7-A7CF-822D962C932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374271" y="3180920"/>
          <a:ext cx="1494873" cy="1933575"/>
        </p:xfrm>
        <a:graphic>
          <a:graphicData uri="http://schemas.openxmlformats.org/drawingml/2006/table">
            <a:tbl>
              <a:tblPr/>
              <a:tblGrid>
                <a:gridCol w="714940">
                  <a:extLst>
                    <a:ext uri="{9D8B030D-6E8A-4147-A177-3AD203B41FA5}">
                      <a16:colId xmlns="" xmlns:a16="http://schemas.microsoft.com/office/drawing/2014/main" val="2010679785"/>
                    </a:ext>
                  </a:extLst>
                </a:gridCol>
                <a:gridCol w="779933">
                  <a:extLst>
                    <a:ext uri="{9D8B030D-6E8A-4147-A177-3AD203B41FA5}">
                      <a16:colId xmlns="" xmlns:a16="http://schemas.microsoft.com/office/drawing/2014/main" val="2818138183"/>
                    </a:ext>
                  </a:extLst>
                </a:gridCol>
              </a:tblGrid>
              <a:tr h="200025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PROVINCE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0998726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BOLOGNA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NAPOLI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1362622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BRINDISI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ORISTANO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73192697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BRESCIA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PESARO-URBINO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4729273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CAGLIARI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RIMINI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5059015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CASERTA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LA SPEZIA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8091081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CATANIA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SASSARI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2704486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GENOVA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1" i="0" u="none" strike="noStrike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</a:rPr>
                        <a:t>SUD SARDEGNA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13799135"/>
                  </a:ext>
                </a:extLst>
              </a:tr>
            </a:tbl>
          </a:graphicData>
        </a:graphic>
      </p:graphicFrame>
      <p:sp>
        <p:nvSpPr>
          <p:cNvPr id="36" name="Rettangolo 47">
            <a:extLst>
              <a:ext uri="{FF2B5EF4-FFF2-40B4-BE49-F238E27FC236}">
                <a16:creationId xmlns="" xmlns:a16="http://schemas.microsoft.com/office/drawing/2014/main" id="{595CDA08-0FED-45CE-866F-5B515B879099}"/>
              </a:ext>
            </a:extLst>
          </p:cNvPr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74258" y="1757458"/>
            <a:ext cx="908583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1200" b="1" dirty="0">
                <a:solidFill>
                  <a:srgbClr val="0047A9"/>
                </a:solidFill>
                <a:latin typeface="Calibri" pitchFamily="34" charset="0"/>
              </a:rPr>
              <a:t>STEP 1</a:t>
            </a:r>
          </a:p>
          <a:p>
            <a:pPr algn="ctr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1200" dirty="0">
                <a:solidFill>
                  <a:srgbClr val="0047A9"/>
                </a:solidFill>
                <a:latin typeface="Calibri" pitchFamily="34" charset="0"/>
              </a:rPr>
              <a:t>(</a:t>
            </a:r>
            <a:r>
              <a:rPr lang="it-IT" altLang="it-IT" sz="1200" dirty="0" err="1">
                <a:solidFill>
                  <a:srgbClr val="0047A9"/>
                </a:solidFill>
                <a:latin typeface="Calibri" pitchFamily="34" charset="0"/>
              </a:rPr>
              <a:t>Feb</a:t>
            </a:r>
            <a:r>
              <a:rPr lang="it-IT" altLang="it-IT" sz="1200" dirty="0">
                <a:solidFill>
                  <a:srgbClr val="0047A9"/>
                </a:solidFill>
                <a:latin typeface="Calibri" pitchFamily="34" charset="0"/>
              </a:rPr>
              <a:t> – Mar)</a:t>
            </a:r>
          </a:p>
        </p:txBody>
      </p:sp>
      <p:sp>
        <p:nvSpPr>
          <p:cNvPr id="43" name="Rettangolo 48">
            <a:extLst>
              <a:ext uri="{FF2B5EF4-FFF2-40B4-BE49-F238E27FC236}">
                <a16:creationId xmlns="" xmlns:a16="http://schemas.microsoft.com/office/drawing/2014/main" id="{9C9CFF12-1012-488E-987F-C1133A5B7AC4}"/>
              </a:ext>
            </a:extLst>
          </p:cNvPr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3154093" y="1757458"/>
            <a:ext cx="925253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1200" b="1" dirty="0">
                <a:solidFill>
                  <a:srgbClr val="0047A9"/>
                </a:solidFill>
                <a:latin typeface="Calibri" pitchFamily="34" charset="0"/>
              </a:rPr>
              <a:t>STEP 2</a:t>
            </a:r>
          </a:p>
          <a:p>
            <a:pPr algn="ctr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1200" dirty="0">
                <a:solidFill>
                  <a:srgbClr val="0047A9"/>
                </a:solidFill>
                <a:latin typeface="Calibri" pitchFamily="34" charset="0"/>
              </a:rPr>
              <a:t>(</a:t>
            </a:r>
            <a:r>
              <a:rPr lang="it-IT" altLang="it-IT" sz="1200" dirty="0" err="1">
                <a:solidFill>
                  <a:srgbClr val="0047A9"/>
                </a:solidFill>
                <a:latin typeface="Calibri" pitchFamily="34" charset="0"/>
              </a:rPr>
              <a:t>Apr</a:t>
            </a:r>
            <a:r>
              <a:rPr lang="it-IT" altLang="it-IT" sz="1200" dirty="0">
                <a:solidFill>
                  <a:srgbClr val="0047A9"/>
                </a:solidFill>
                <a:latin typeface="Calibri" pitchFamily="34" charset="0"/>
              </a:rPr>
              <a:t> – </a:t>
            </a:r>
            <a:r>
              <a:rPr lang="it-IT" altLang="it-IT" sz="1200" dirty="0" err="1">
                <a:solidFill>
                  <a:srgbClr val="0047A9"/>
                </a:solidFill>
                <a:latin typeface="Calibri" pitchFamily="34" charset="0"/>
              </a:rPr>
              <a:t>Mag</a:t>
            </a:r>
            <a:r>
              <a:rPr lang="it-IT" altLang="it-IT" sz="1200" dirty="0">
                <a:solidFill>
                  <a:srgbClr val="0047A9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44" name="Rettangolo 51">
            <a:extLst>
              <a:ext uri="{FF2B5EF4-FFF2-40B4-BE49-F238E27FC236}">
                <a16:creationId xmlns="" xmlns:a16="http://schemas.microsoft.com/office/drawing/2014/main" id="{0BEC8E49-6A50-4889-BADB-8219DA21BBD3}"/>
              </a:ext>
            </a:extLst>
          </p:cNvPr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517404" y="1757458"/>
            <a:ext cx="854721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1200" b="1" dirty="0">
                <a:solidFill>
                  <a:srgbClr val="0047A9"/>
                </a:solidFill>
                <a:latin typeface="Calibri" pitchFamily="34" charset="0"/>
              </a:rPr>
              <a:t>STEP 3</a:t>
            </a:r>
          </a:p>
          <a:p>
            <a:pPr algn="ctr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1200" dirty="0">
                <a:solidFill>
                  <a:srgbClr val="0047A9"/>
                </a:solidFill>
                <a:latin typeface="Calibri" pitchFamily="34" charset="0"/>
              </a:rPr>
              <a:t>(</a:t>
            </a:r>
            <a:r>
              <a:rPr lang="it-IT" altLang="it-IT" sz="1200" dirty="0" err="1">
                <a:solidFill>
                  <a:srgbClr val="0047A9"/>
                </a:solidFill>
                <a:latin typeface="Calibri" pitchFamily="34" charset="0"/>
              </a:rPr>
              <a:t>Giu</a:t>
            </a:r>
            <a:r>
              <a:rPr lang="it-IT" altLang="it-IT" sz="1200" dirty="0">
                <a:solidFill>
                  <a:srgbClr val="0047A9"/>
                </a:solidFill>
                <a:latin typeface="Calibri" pitchFamily="34" charset="0"/>
              </a:rPr>
              <a:t> – </a:t>
            </a:r>
            <a:r>
              <a:rPr lang="it-IT" altLang="it-IT" sz="1200" dirty="0" err="1">
                <a:solidFill>
                  <a:srgbClr val="0047A9"/>
                </a:solidFill>
                <a:latin typeface="Calibri" pitchFamily="34" charset="0"/>
              </a:rPr>
              <a:t>Lug</a:t>
            </a:r>
            <a:r>
              <a:rPr lang="it-IT" altLang="it-IT" sz="1200" dirty="0">
                <a:solidFill>
                  <a:srgbClr val="0047A9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45" name="Rettangolo 51">
            <a:extLst>
              <a:ext uri="{FF2B5EF4-FFF2-40B4-BE49-F238E27FC236}">
                <a16:creationId xmlns="" xmlns:a16="http://schemas.microsoft.com/office/drawing/2014/main" id="{7606E4A3-41C7-4033-AC8E-2664135B5321}"/>
              </a:ext>
            </a:extLst>
          </p:cNvPr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629912" y="1757458"/>
            <a:ext cx="79560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1200" b="1" dirty="0">
                <a:solidFill>
                  <a:srgbClr val="0047A9"/>
                </a:solidFill>
                <a:latin typeface="Calibri" pitchFamily="34" charset="0"/>
              </a:rPr>
              <a:t>STEP 4</a:t>
            </a:r>
          </a:p>
          <a:p>
            <a:pPr algn="ctr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1200" dirty="0">
                <a:solidFill>
                  <a:srgbClr val="0047A9"/>
                </a:solidFill>
                <a:latin typeface="Calibri" pitchFamily="34" charset="0"/>
              </a:rPr>
              <a:t>(Set - </a:t>
            </a:r>
            <a:r>
              <a:rPr lang="it-IT" altLang="it-IT" sz="1200" dirty="0" err="1">
                <a:solidFill>
                  <a:srgbClr val="0047A9"/>
                </a:solidFill>
                <a:latin typeface="Calibri" pitchFamily="34" charset="0"/>
              </a:rPr>
              <a:t>Ott</a:t>
            </a:r>
            <a:r>
              <a:rPr lang="it-IT" altLang="it-IT" sz="1200" dirty="0">
                <a:solidFill>
                  <a:srgbClr val="0047A9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25" name="Segnaposto testo 4"/>
          <p:cNvSpPr txBox="1">
            <a:spLocks/>
          </p:cNvSpPr>
          <p:nvPr/>
        </p:nvSpPr>
        <p:spPr>
          <a:xfrm>
            <a:off x="2397570" y="6497638"/>
            <a:ext cx="6189218" cy="360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707173"/>
              </a:buClr>
              <a:buSzPct val="120000"/>
              <a:buFont typeface="Arial" panose="020B0604020202020204" pitchFamily="34" charset="0"/>
              <a:buNone/>
              <a:defRPr lang="it-IT" sz="14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4"/>
              </a:buClr>
              <a:buSzPct val="100000"/>
              <a:buFont typeface="Courier New" panose="02070309020205020404" pitchFamily="49" charset="0"/>
              <a:buNone/>
              <a:defRPr lang="it-IT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4"/>
              </a:buClr>
              <a:buFont typeface="Arial" panose="020B0604020202020204" pitchFamily="34" charset="0"/>
              <a:buNone/>
              <a:defRPr lang="it-IT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4"/>
              </a:buClr>
              <a:buSzPct val="80000"/>
              <a:buFont typeface="Courier New" panose="02070309020205020404" pitchFamily="49" charset="0"/>
              <a:buNone/>
              <a:defRPr lang="it-IT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07173"/>
              </a:buClr>
              <a:buSzPct val="60000"/>
              <a:buFont typeface="Arial" panose="020B0604020202020204" pitchFamily="34" charset="0"/>
              <a:buNone/>
              <a:defRPr lang="it-IT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Accordo </a:t>
            </a:r>
            <a:r>
              <a:rPr lang="it-IT" dirty="0" smtClean="0"/>
              <a:t>8 </a:t>
            </a:r>
            <a:r>
              <a:rPr lang="it-IT" dirty="0" smtClean="0"/>
              <a:t>febbraio 2018 - allegato 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921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olo 1"/>
          <p:cNvSpPr>
            <a:spLocks noGrp="1"/>
          </p:cNvSpPr>
          <p:nvPr>
            <p:ph type="title"/>
          </p:nvPr>
        </p:nvSpPr>
        <p:spPr>
          <a:xfrm>
            <a:off x="281562" y="126130"/>
            <a:ext cx="8587582" cy="358951"/>
          </a:xfrm>
          <a:prstGeom prst="rect">
            <a:avLst/>
          </a:prstGeom>
        </p:spPr>
        <p:txBody>
          <a:bodyPr/>
          <a:lstStyle/>
          <a:p>
            <a:r>
              <a:rPr lang="it-IT" altLang="it-IT" dirty="0"/>
              <a:t>Piano di implementazione 2018</a:t>
            </a:r>
          </a:p>
        </p:txBody>
      </p:sp>
      <p:sp>
        <p:nvSpPr>
          <p:cNvPr id="37" name="Segnaposto testo 3"/>
          <p:cNvSpPr>
            <a:spLocks noGrp="1"/>
          </p:cNvSpPr>
          <p:nvPr>
            <p:ph type="body" sz="quarter" idx="15"/>
          </p:nvPr>
        </p:nvSpPr>
        <p:spPr>
          <a:xfrm>
            <a:off x="305203" y="351048"/>
            <a:ext cx="8563940" cy="385763"/>
          </a:xfrm>
        </p:spPr>
        <p:txBody>
          <a:bodyPr/>
          <a:lstStyle/>
          <a:p>
            <a:r>
              <a:rPr lang="it-IT" dirty="0"/>
              <a:t>Implementazione Modello Joint delivery applicato in </a:t>
            </a:r>
            <a:r>
              <a:rPr lang="it-IT" u="sng" dirty="0"/>
              <a:t>Milano, Roma e </a:t>
            </a:r>
            <a:r>
              <a:rPr lang="it-IT" u="sng" dirty="0" err="1"/>
              <a:t>napoli</a:t>
            </a:r>
            <a:endParaRPr lang="it-IT" dirty="0"/>
          </a:p>
        </p:txBody>
      </p:sp>
      <p:graphicFrame>
        <p:nvGraphicFramePr>
          <p:cNvPr id="6" name="Tabella 5">
            <a:extLst>
              <a:ext uri="{FF2B5EF4-FFF2-40B4-BE49-F238E27FC236}">
                <a16:creationId xmlns="" xmlns:a16="http://schemas.microsoft.com/office/drawing/2014/main" id="{5EB46703-1648-4EC1-8E2B-10DDC52B48E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80107" y="2070649"/>
          <a:ext cx="5613109" cy="1207614"/>
        </p:xfrm>
        <a:graphic>
          <a:graphicData uri="http://schemas.openxmlformats.org/drawingml/2006/table">
            <a:tbl>
              <a:tblPr/>
              <a:tblGrid>
                <a:gridCol w="855185">
                  <a:extLst>
                    <a:ext uri="{9D8B030D-6E8A-4147-A177-3AD203B41FA5}">
                      <a16:colId xmlns="" xmlns:a16="http://schemas.microsoft.com/office/drawing/2014/main" val="3838121158"/>
                    </a:ext>
                  </a:extLst>
                </a:gridCol>
                <a:gridCol w="1136650">
                  <a:extLst>
                    <a:ext uri="{9D8B030D-6E8A-4147-A177-3AD203B41FA5}">
                      <a16:colId xmlns="" xmlns:a16="http://schemas.microsoft.com/office/drawing/2014/main" val="4270651468"/>
                    </a:ext>
                  </a:extLst>
                </a:gridCol>
                <a:gridCol w="1136650">
                  <a:extLst>
                    <a:ext uri="{9D8B030D-6E8A-4147-A177-3AD203B41FA5}">
                      <a16:colId xmlns="" xmlns:a16="http://schemas.microsoft.com/office/drawing/2014/main" val="2614375886"/>
                    </a:ext>
                  </a:extLst>
                </a:gridCol>
                <a:gridCol w="1214437">
                  <a:extLst>
                    <a:ext uri="{9D8B030D-6E8A-4147-A177-3AD203B41FA5}">
                      <a16:colId xmlns="" xmlns:a16="http://schemas.microsoft.com/office/drawing/2014/main" val="1498897431"/>
                    </a:ext>
                  </a:extLst>
                </a:gridCol>
                <a:gridCol w="1270187">
                  <a:extLst>
                    <a:ext uri="{9D8B030D-6E8A-4147-A177-3AD203B41FA5}">
                      <a16:colId xmlns="" xmlns:a16="http://schemas.microsoft.com/office/drawing/2014/main" val="3873751644"/>
                    </a:ext>
                  </a:extLst>
                </a:gridCol>
              </a:tblGrid>
              <a:tr h="28061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Città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(nr. CD)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STEP 1</a:t>
                      </a:r>
                    </a:p>
                    <a:p>
                      <a:pPr algn="ctr" rtl="0" fontAlgn="b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(9/4/18 – 21/5/18)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STEP 2</a:t>
                      </a:r>
                    </a:p>
                    <a:p>
                      <a:pPr algn="ctr" rtl="0" fontAlgn="b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(4/6/18 – 16/7/18)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STEP 3</a:t>
                      </a:r>
                    </a:p>
                    <a:p>
                      <a:pPr algn="ctr" rtl="0" fontAlgn="b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(30/7/18 – 8/10/18)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 2018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73826152"/>
                  </a:ext>
                </a:extLst>
              </a:tr>
              <a:tr h="280618">
                <a:tc>
                  <a:txBody>
                    <a:bodyPr/>
                    <a:lstStyle/>
                    <a:p>
                      <a:pPr marL="0" lvl="0" algn="ctr" defTabSz="685800" rtl="0" eaLnBrk="1" fontAlgn="b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ROMA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4395577"/>
                  </a:ext>
                </a:extLst>
              </a:tr>
              <a:tr h="280618">
                <a:tc>
                  <a:txBody>
                    <a:bodyPr/>
                    <a:lstStyle/>
                    <a:p>
                      <a:pPr marL="0" lvl="0" algn="ctr" defTabSz="685800" rtl="0" eaLnBrk="1" fontAlgn="b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MILANO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31508770"/>
                  </a:ext>
                </a:extLst>
              </a:tr>
              <a:tr h="280618">
                <a:tc>
                  <a:txBody>
                    <a:bodyPr/>
                    <a:lstStyle/>
                    <a:p>
                      <a:pPr marL="0" lvl="0" algn="ctr" defTabSz="685800" rtl="0" eaLnBrk="1" fontAlgn="b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NAPOLI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3478207"/>
                  </a:ext>
                </a:extLst>
              </a:tr>
            </a:tbl>
          </a:graphicData>
        </a:graphic>
      </p:graphicFrame>
      <p:sp>
        <p:nvSpPr>
          <p:cNvPr id="9" name="Segnaposto testo 2">
            <a:extLst>
              <a:ext uri="{FF2B5EF4-FFF2-40B4-BE49-F238E27FC236}">
                <a16:creationId xmlns="" xmlns:a16="http://schemas.microsoft.com/office/drawing/2014/main" id="{3FFBD3E3-7716-42EE-922B-E55A9B0C13B4}"/>
              </a:ext>
            </a:extLst>
          </p:cNvPr>
          <p:cNvSpPr txBox="1">
            <a:spLocks/>
          </p:cNvSpPr>
          <p:nvPr/>
        </p:nvSpPr>
        <p:spPr>
          <a:xfrm>
            <a:off x="278608" y="897133"/>
            <a:ext cx="8586788" cy="301769"/>
          </a:xfrm>
          <a:prstGeom prst="rect">
            <a:avLst/>
          </a:prstGeom>
          <a:ln w="25400" cap="rnd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707173"/>
              </a:buClr>
              <a:buSzPct val="120000"/>
              <a:buFont typeface="Arial" panose="020B0604020202020204" pitchFamily="34" charset="0"/>
              <a:buChar char="•"/>
              <a:defRPr lang="it-IT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07173"/>
              </a:buClr>
              <a:buSzPct val="100000"/>
              <a:buFont typeface="Courier New" panose="02070309020205020404" pitchFamily="49" charset="0"/>
              <a:buChar char="o"/>
              <a:defRPr lang="it-IT" sz="13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7244" indent="-121444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07173"/>
              </a:buClr>
              <a:buFont typeface="Arial" panose="020B0604020202020204" pitchFamily="34" charset="0"/>
              <a:buChar char="•"/>
              <a:def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11430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07173"/>
              </a:buClr>
              <a:buSzPct val="80000"/>
              <a:buFont typeface="Courier New" panose="02070309020205020404" pitchFamily="49" charset="0"/>
              <a:buChar char="o"/>
              <a:defRPr lang="it-IT" sz="10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78756" indent="-107156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07173"/>
              </a:buClr>
              <a:buSzPct val="60000"/>
              <a:buFont typeface="Arial" panose="020B0604020202020204" pitchFamily="34" charset="0"/>
              <a:buChar char="•"/>
              <a:defRPr lang="it-IT" sz="105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it-IT" altLang="it-IT" sz="16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piano di implementazione si articolerà su due anni 2018 e 2019</a:t>
            </a:r>
          </a:p>
          <a:p>
            <a:pPr marL="0" indent="0">
              <a:buFontTx/>
              <a:buNone/>
            </a:pPr>
            <a:endParaRPr lang="it-IT" altLang="it-IT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="" xmlns:a16="http://schemas.microsoft.com/office/drawing/2014/main" id="{6384FA12-4BCA-45BD-8E96-B15D67F39584}"/>
              </a:ext>
            </a:extLst>
          </p:cNvPr>
          <p:cNvSpPr/>
          <p:nvPr/>
        </p:nvSpPr>
        <p:spPr>
          <a:xfrm>
            <a:off x="680107" y="1599414"/>
            <a:ext cx="1989941" cy="29441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</a:rPr>
              <a:t>2018</a:t>
            </a:r>
          </a:p>
        </p:txBody>
      </p:sp>
      <p:graphicFrame>
        <p:nvGraphicFramePr>
          <p:cNvPr id="11" name="Tabella 10">
            <a:extLst>
              <a:ext uri="{FF2B5EF4-FFF2-40B4-BE49-F238E27FC236}">
                <a16:creationId xmlns="" xmlns:a16="http://schemas.microsoft.com/office/drawing/2014/main" id="{567679DB-D86B-4AAF-A161-8307B25B752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80107" y="4265209"/>
          <a:ext cx="5613108" cy="1207614"/>
        </p:xfrm>
        <a:graphic>
          <a:graphicData uri="http://schemas.openxmlformats.org/drawingml/2006/table">
            <a:tbl>
              <a:tblPr/>
              <a:tblGrid>
                <a:gridCol w="863764">
                  <a:extLst>
                    <a:ext uri="{9D8B030D-6E8A-4147-A177-3AD203B41FA5}">
                      <a16:colId xmlns="" xmlns:a16="http://schemas.microsoft.com/office/drawing/2014/main" val="3838121158"/>
                    </a:ext>
                  </a:extLst>
                </a:gridCol>
                <a:gridCol w="1148052">
                  <a:extLst>
                    <a:ext uri="{9D8B030D-6E8A-4147-A177-3AD203B41FA5}">
                      <a16:colId xmlns="" xmlns:a16="http://schemas.microsoft.com/office/drawing/2014/main" val="4270651468"/>
                    </a:ext>
                  </a:extLst>
                </a:gridCol>
                <a:gridCol w="1148052">
                  <a:extLst>
                    <a:ext uri="{9D8B030D-6E8A-4147-A177-3AD203B41FA5}">
                      <a16:colId xmlns="" xmlns:a16="http://schemas.microsoft.com/office/drawing/2014/main" val="2614375886"/>
                    </a:ext>
                  </a:extLst>
                </a:gridCol>
                <a:gridCol w="1226620">
                  <a:extLst>
                    <a:ext uri="{9D8B030D-6E8A-4147-A177-3AD203B41FA5}">
                      <a16:colId xmlns="" xmlns:a16="http://schemas.microsoft.com/office/drawing/2014/main" val="1498897431"/>
                    </a:ext>
                  </a:extLst>
                </a:gridCol>
                <a:gridCol w="1226620">
                  <a:extLst>
                    <a:ext uri="{9D8B030D-6E8A-4147-A177-3AD203B41FA5}">
                      <a16:colId xmlns="" xmlns:a16="http://schemas.microsoft.com/office/drawing/2014/main" val="469386070"/>
                    </a:ext>
                  </a:extLst>
                </a:gridCol>
              </a:tblGrid>
              <a:tr h="28061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Città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(nr. CD)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STEP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STEP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STEP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 2019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73826152"/>
                  </a:ext>
                </a:extLst>
              </a:tr>
              <a:tr h="280618">
                <a:tc>
                  <a:txBody>
                    <a:bodyPr/>
                    <a:lstStyle/>
                    <a:p>
                      <a:pPr marL="0" lvl="0" algn="ctr" defTabSz="685800" rtl="0" eaLnBrk="1" fontAlgn="b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ROMA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4395577"/>
                  </a:ext>
                </a:extLst>
              </a:tr>
              <a:tr h="280618">
                <a:tc>
                  <a:txBody>
                    <a:bodyPr/>
                    <a:lstStyle/>
                    <a:p>
                      <a:pPr marL="0" lvl="0" algn="ctr" defTabSz="685800" rtl="0" eaLnBrk="1" fontAlgn="b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MILANO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31508770"/>
                  </a:ext>
                </a:extLst>
              </a:tr>
              <a:tr h="280618">
                <a:tc>
                  <a:txBody>
                    <a:bodyPr/>
                    <a:lstStyle/>
                    <a:p>
                      <a:pPr marL="0" lvl="0" algn="ctr" defTabSz="685800" rtl="0" eaLnBrk="1" fontAlgn="b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NAPOLI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it-IT" sz="900" b="1" i="0" u="none" strike="noStrike" kern="1200" dirty="0">
                          <a:solidFill>
                            <a:srgbClr val="0047B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6F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3478207"/>
                  </a:ext>
                </a:extLst>
              </a:tr>
            </a:tbl>
          </a:graphicData>
        </a:graphic>
      </p:graphicFrame>
      <p:sp>
        <p:nvSpPr>
          <p:cNvPr id="12" name="Rettangolo 11">
            <a:extLst>
              <a:ext uri="{FF2B5EF4-FFF2-40B4-BE49-F238E27FC236}">
                <a16:creationId xmlns="" xmlns:a16="http://schemas.microsoft.com/office/drawing/2014/main" id="{D2BDF2B6-F583-451A-AE87-6262D50C92F5}"/>
              </a:ext>
            </a:extLst>
          </p:cNvPr>
          <p:cNvSpPr/>
          <p:nvPr/>
        </p:nvSpPr>
        <p:spPr>
          <a:xfrm>
            <a:off x="680107" y="3793974"/>
            <a:ext cx="1989941" cy="29441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</a:rPr>
              <a:t>2019</a:t>
            </a:r>
          </a:p>
        </p:txBody>
      </p:sp>
      <p:sp>
        <p:nvSpPr>
          <p:cNvPr id="13" name="Segnaposto testo 4"/>
          <p:cNvSpPr txBox="1">
            <a:spLocks/>
          </p:cNvSpPr>
          <p:nvPr/>
        </p:nvSpPr>
        <p:spPr>
          <a:xfrm>
            <a:off x="2397570" y="6497638"/>
            <a:ext cx="6189218" cy="360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707173"/>
              </a:buClr>
              <a:buSzPct val="120000"/>
              <a:buFont typeface="Arial" panose="020B0604020202020204" pitchFamily="34" charset="0"/>
              <a:buNone/>
              <a:defRPr lang="it-IT" sz="14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4"/>
              </a:buClr>
              <a:buSzPct val="100000"/>
              <a:buFont typeface="Courier New" panose="02070309020205020404" pitchFamily="49" charset="0"/>
              <a:buNone/>
              <a:defRPr lang="it-IT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4"/>
              </a:buClr>
              <a:buFont typeface="Arial" panose="020B0604020202020204" pitchFamily="34" charset="0"/>
              <a:buNone/>
              <a:defRPr lang="it-IT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4"/>
              </a:buClr>
              <a:buSzPct val="80000"/>
              <a:buFont typeface="Courier New" panose="02070309020205020404" pitchFamily="49" charset="0"/>
              <a:buNone/>
              <a:defRPr lang="it-IT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707173"/>
              </a:buClr>
              <a:buSzPct val="60000"/>
              <a:buFont typeface="Arial" panose="020B0604020202020204" pitchFamily="34" charset="0"/>
              <a:buNone/>
              <a:defRPr lang="it-IT"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Accordo </a:t>
            </a:r>
            <a:r>
              <a:rPr lang="it-IT" dirty="0" smtClean="0"/>
              <a:t>8 </a:t>
            </a:r>
            <a:r>
              <a:rPr lang="it-IT" dirty="0" smtClean="0"/>
              <a:t>febbraio 2018 - allegato 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648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11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RAFTSHAPETAG" val="DRAFTSHAPETA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RAFTSHAPETAG" val="DRAFTSHAPETA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RAFTSHAPETAG" val="DRAFTSHAPETA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RAFTSHAPETAG" val="DRAFTSHAPETA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.kyM2NQE0KX_UEGxubG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.kyM2NQE0KX_UEGxubGc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.kyM2NQE0KX_UEGxubGc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gE__gkx4UeYUsQ5D809I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.kyM2NQE0KX_UEGxubGc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s_scCN7SUSnwd9Oc92uV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FSdMeTIE0a4HNfGuXYRe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EWF.y5BHkKz0OBok0xHi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FF0Zg43q0WOtmd5jDviI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sPhyh8lrUaJERO_CfB4d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vZ5bfgTv0u441H0JiJr6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ZLwE03Kokq7.TU5s23ps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vZ5bfgTv0u441H0JiJr6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EWF.y5BHkKz0OBok0xHi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ZLwE03Kokq7.TU5s23ps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ZLwE03Kokq7.TU5s23ps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RAFTSHAPETAG" val="DRAFTSHAPETA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ZLwE03Kokq7.TU5s23ps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.kyM2NQE0KX_UEGxubGc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.kyM2NQE0KX_UEGxubGc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.kyM2NQE0KX_UEGxubGc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gE__gkx4UeYUsQ5D809I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.kyM2NQE0KX_UEGxubGc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s_scCN7SUSnwd9Oc92uV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FSdMeTIE0a4HNfGuXYRe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EWF.y5BHkKz0OBok0xHi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ZLwE03Kokq7.TU5s23ps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RAFTSHAPETAG" val="DRAFTSHAPETA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EWF.y5BHkKz0OBok0xHi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ZLwE03Kokq7.TU5s23ps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ZLwE03Kokq7.TU5s23ps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ZLwE03Kokq7.TU5s23ps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FF0Zg43q0WOtmd5jDviI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sPhyh8lrUaJERO_CfB4d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vZ5bfgTv0u441H0JiJr6w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vZ5bfgTv0u441H0JiJr6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RAFTSHAPETAG" val="DRAFTSHAPETA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RAFTSHAPETAG" val="DRAFTSHAPETA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RAFTSHAPETAG" val="DRAFTSHAPETA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RAFTSHAPETAG" val="DRAFTSHAPETAG"/>
</p:tagLst>
</file>

<file path=ppt/theme/theme1.xml><?xml version="1.0" encoding="utf-8"?>
<a:theme xmlns:a="http://schemas.openxmlformats.org/drawingml/2006/main" name="2_Tema Poste">
  <a:themeElements>
    <a:clrScheme name="Poste">
      <a:dk1>
        <a:srgbClr val="706F6F"/>
      </a:dk1>
      <a:lt1>
        <a:sysClr val="window" lastClr="FFFFFF"/>
      </a:lt1>
      <a:dk2>
        <a:srgbClr val="0047BB"/>
      </a:dk2>
      <a:lt2>
        <a:srgbClr val="E7E6E6"/>
      </a:lt2>
      <a:accent1>
        <a:srgbClr val="EEDC00"/>
      </a:accent1>
      <a:accent2>
        <a:srgbClr val="0047BB"/>
      </a:accent2>
      <a:accent3>
        <a:srgbClr val="706F6F"/>
      </a:accent3>
      <a:accent4>
        <a:srgbClr val="C0C0C0"/>
      </a:accent4>
      <a:accent5>
        <a:srgbClr val="00B0F0"/>
      </a:accent5>
      <a:accent6>
        <a:srgbClr val="0070C0"/>
      </a:accent6>
      <a:hlink>
        <a:srgbClr val="0047BB"/>
      </a:hlink>
      <a:folHlink>
        <a:srgbClr val="002060"/>
      </a:folHlink>
    </a:clrScheme>
    <a:fontScheme name="Pos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Poste" id="{0A4B8638-53E6-4A94-8E22-F8D99DB4BEB6}" vid="{4DA813B9-AA7B-4999-BBA6-A0FC3771423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Poste</Template>
  <TotalTime>37250</TotalTime>
  <Words>665</Words>
  <Application>Microsoft Office PowerPoint</Application>
  <PresentationFormat>Presentazione su schermo (4:3)</PresentationFormat>
  <Paragraphs>292</Paragraphs>
  <Slides>5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2_Tema Poste</vt:lpstr>
      <vt:lpstr>Diapositiva think-cell</vt:lpstr>
      <vt:lpstr>Timing implementazione</vt:lpstr>
      <vt:lpstr>Piano di implementazione</vt:lpstr>
      <vt:lpstr>Piano di implementazione</vt:lpstr>
      <vt:lpstr>Piano di implementazione</vt:lpstr>
      <vt:lpstr>Piano di implementazione 2018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 Poste</dc:title>
  <dc:creator>MRG</dc:creator>
  <cp:lastModifiedBy>CALABRITTO ILARIA GIORGIA (RUO)</cp:lastModifiedBy>
  <cp:revision>1842</cp:revision>
  <cp:lastPrinted>2018-02-08T19:28:44Z</cp:lastPrinted>
  <dcterms:created xsi:type="dcterms:W3CDTF">2016-06-13T14:22:27Z</dcterms:created>
  <dcterms:modified xsi:type="dcterms:W3CDTF">2018-02-08T19:28:48Z</dcterms:modified>
</cp:coreProperties>
</file>