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1"/>
  </p:notesMasterIdLst>
  <p:handoutMasterIdLst>
    <p:handoutMasterId r:id="rId12"/>
  </p:handoutMasterIdLst>
  <p:sldIdLst>
    <p:sldId id="458" r:id="rId2"/>
    <p:sldId id="459" r:id="rId3"/>
    <p:sldId id="478" r:id="rId4"/>
    <p:sldId id="483" r:id="rId5"/>
    <p:sldId id="498" r:id="rId6"/>
    <p:sldId id="499" r:id="rId7"/>
    <p:sldId id="497" r:id="rId8"/>
    <p:sldId id="496" r:id="rId9"/>
    <p:sldId id="477" r:id="rId10"/>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F34B22DC-0FD2-4BFA-AB82-C98305A20D49}">
          <p14:sldIdLst>
            <p14:sldId id="458"/>
            <p14:sldId id="459"/>
            <p14:sldId id="478"/>
            <p14:sldId id="483"/>
            <p14:sldId id="498"/>
            <p14:sldId id="499"/>
            <p14:sldId id="497"/>
            <p14:sldId id="496"/>
            <p14:sldId id="47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643" userDrawn="1">
          <p15:clr>
            <a:srgbClr val="A4A3A4"/>
          </p15:clr>
        </p15:guide>
        <p15:guide id="4" orient="horz" pos="3855" userDrawn="1">
          <p15:clr>
            <a:srgbClr val="A4A3A4"/>
          </p15:clr>
        </p15:guide>
        <p15:guide id="5" pos="176" userDrawn="1">
          <p15:clr>
            <a:srgbClr val="A4A3A4"/>
          </p15:clr>
        </p15:guide>
        <p15:guide id="6" pos="558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EFDC01"/>
    <a:srgbClr val="707173"/>
    <a:srgbClr val="0047BB"/>
    <a:srgbClr val="3B3B3A"/>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2DE63D5-997A-4646-A377-4702673A728D}">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72" autoAdjust="0"/>
    <p:restoredTop sz="94660"/>
  </p:normalViewPr>
  <p:slideViewPr>
    <p:cSldViewPr snapToGrid="0" showGuides="1">
      <p:cViewPr varScale="1">
        <p:scale>
          <a:sx n="103" d="100"/>
          <a:sy n="103" d="100"/>
        </p:scale>
        <p:origin x="498" y="108"/>
      </p:cViewPr>
      <p:guideLst>
        <p:guide orient="horz" pos="2160"/>
        <p:guide pos="2880"/>
        <p:guide orient="horz" pos="643"/>
        <p:guide orient="horz" pos="3855"/>
        <p:guide pos="176"/>
        <p:guide pos="5585"/>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98" d="100"/>
          <a:sy n="98" d="100"/>
        </p:scale>
        <p:origin x="-3504" y="-96"/>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BA27F44-93BE-4FB7-9E19-7A628A7EB4B3}" type="datetimeFigureOut">
              <a:rPr lang="it-IT" smtClean="0"/>
              <a:t>11/07/2019</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34D4E57-A626-483B-A2BF-75876291785D}" type="slidenum">
              <a:rPr lang="it-IT" smtClean="0"/>
              <a:t>‹N›</a:t>
            </a:fld>
            <a:endParaRPr lang="it-IT"/>
          </a:p>
        </p:txBody>
      </p:sp>
    </p:spTree>
    <p:extLst>
      <p:ext uri="{BB962C8B-B14F-4D97-AF65-F5344CB8AC3E}">
        <p14:creationId xmlns:p14="http://schemas.microsoft.com/office/powerpoint/2010/main" val="693443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BEDB3C5-AE6C-4732-8E2E-E751C6E2559C}" type="datetimeFigureOut">
              <a:rPr lang="it-IT" smtClean="0"/>
              <a:t>11/07/2019</a:t>
            </a:fld>
            <a:endParaRPr lang="it-IT"/>
          </a:p>
        </p:txBody>
      </p:sp>
      <p:sp>
        <p:nvSpPr>
          <p:cNvPr id="4" name="Segnaposto immagine diapositiva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4394A5F-BBD8-48D1-BFB7-ADE00A536AA5}" type="slidenum">
              <a:rPr lang="it-IT" smtClean="0"/>
              <a:t>‹N›</a:t>
            </a:fld>
            <a:endParaRPr lang="it-IT"/>
          </a:p>
        </p:txBody>
      </p:sp>
    </p:spTree>
    <p:extLst>
      <p:ext uri="{BB962C8B-B14F-4D97-AF65-F5344CB8AC3E}">
        <p14:creationId xmlns:p14="http://schemas.microsoft.com/office/powerpoint/2010/main" val="925809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4394A5F-BBD8-48D1-BFB7-ADE00A536AA5}" type="slidenum">
              <a:rPr lang="it-IT" smtClean="0"/>
              <a:t>4</a:t>
            </a:fld>
            <a:endParaRPr lang="it-IT"/>
          </a:p>
        </p:txBody>
      </p:sp>
    </p:spTree>
    <p:extLst>
      <p:ext uri="{BB962C8B-B14F-4D97-AF65-F5344CB8AC3E}">
        <p14:creationId xmlns:p14="http://schemas.microsoft.com/office/powerpoint/2010/main" val="37796634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Copertina + Imm GIALLO">
    <p:spTree>
      <p:nvGrpSpPr>
        <p:cNvPr id="1" name=""/>
        <p:cNvGrpSpPr/>
        <p:nvPr/>
      </p:nvGrpSpPr>
      <p:grpSpPr>
        <a:xfrm>
          <a:off x="0" y="0"/>
          <a:ext cx="0" cy="0"/>
          <a:chOff x="0" y="0"/>
          <a:chExt cx="0" cy="0"/>
        </a:xfrm>
      </p:grpSpPr>
      <p:sp>
        <p:nvSpPr>
          <p:cNvPr id="13" name="Rettangolo 12"/>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29" name="Rettangolo 28"/>
          <p:cNvSpPr/>
          <p:nvPr/>
        </p:nvSpPr>
        <p:spPr>
          <a:xfrm>
            <a:off x="4877991" y="4105202"/>
            <a:ext cx="4000500" cy="1463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solidFill>
                <a:schemeClr val="tx1"/>
              </a:solidFill>
            </a:endParaRPr>
          </a:p>
        </p:txBody>
      </p:sp>
      <p:sp>
        <p:nvSpPr>
          <p:cNvPr id="2" name="Titolo 1"/>
          <p:cNvSpPr>
            <a:spLocks noGrp="1"/>
          </p:cNvSpPr>
          <p:nvPr>
            <p:ph type="ctrTitle" hasCustomPrompt="1"/>
          </p:nvPr>
        </p:nvSpPr>
        <p:spPr>
          <a:xfrm>
            <a:off x="4878221" y="836613"/>
            <a:ext cx="4000500" cy="2387600"/>
          </a:xfrm>
        </p:spPr>
        <p:txBody>
          <a:bodyPr anchor="b">
            <a:noAutofit/>
          </a:bodyPr>
          <a:lstStyle>
            <a:lvl1pPr algn="l">
              <a:lnSpc>
                <a:spcPct val="80000"/>
              </a:lnSpc>
              <a:defRPr sz="3600" b="1">
                <a:solidFill>
                  <a:schemeClr val="tx1"/>
                </a:solidFill>
              </a:defRPr>
            </a:lvl1pPr>
          </a:lstStyle>
          <a:p>
            <a:r>
              <a:rPr lang="it-IT" dirty="0"/>
              <a:t>TITOLO SEZIONE</a:t>
            </a:r>
          </a:p>
        </p:txBody>
      </p:sp>
      <p:sp>
        <p:nvSpPr>
          <p:cNvPr id="25" name="Sottotitolo 2"/>
          <p:cNvSpPr>
            <a:spLocks noGrp="1"/>
          </p:cNvSpPr>
          <p:nvPr>
            <p:ph type="subTitle" idx="1" hasCustomPrompt="1"/>
          </p:nvPr>
        </p:nvSpPr>
        <p:spPr>
          <a:xfrm>
            <a:off x="4878221" y="3582916"/>
            <a:ext cx="4000500" cy="646331"/>
          </a:xfrm>
          <a:prstGeom prst="rect">
            <a:avLst/>
          </a:prstGeom>
          <a:solidFill>
            <a:schemeClr val="bg1"/>
          </a:solidFill>
        </p:spPr>
        <p:txBody>
          <a:bodyPr anchor="ctr">
            <a:normAutofit/>
          </a:bodyPr>
          <a:lstStyle>
            <a:lvl1pPr marL="0" indent="0" algn="l">
              <a:buNone/>
              <a:defRPr sz="1800" b="1"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dirty="0"/>
              <a:t>SOTTOTITOLO</a:t>
            </a:r>
          </a:p>
        </p:txBody>
      </p:sp>
      <p:cxnSp>
        <p:nvCxnSpPr>
          <p:cNvPr id="26" name="Connettore diritto 25"/>
          <p:cNvCxnSpPr/>
          <p:nvPr/>
        </p:nvCxnSpPr>
        <p:spPr>
          <a:xfrm flipV="1">
            <a:off x="4586097" y="3351190"/>
            <a:ext cx="4000500" cy="14381"/>
          </a:xfrm>
          <a:prstGeom prst="line">
            <a:avLst/>
          </a:prstGeom>
          <a:ln w="25400" cap="rnd">
            <a:solidFill>
              <a:schemeClr val="accent3"/>
            </a:solidFill>
            <a:round/>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p:nvCxnSpPr>
        <p:spPr>
          <a:xfrm>
            <a:off x="4878221" y="5661025"/>
            <a:ext cx="4000500"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28" name="Segnaposto testo 23"/>
          <p:cNvSpPr>
            <a:spLocks noGrp="1"/>
          </p:cNvSpPr>
          <p:nvPr>
            <p:ph type="body" sz="quarter" idx="13" hasCustomPrompt="1"/>
          </p:nvPr>
        </p:nvSpPr>
        <p:spPr>
          <a:xfrm>
            <a:off x="4877991" y="4321249"/>
            <a:ext cx="4000500" cy="725487"/>
          </a:xfrm>
          <a:prstGeom prst="rect">
            <a:avLst/>
          </a:prstGeom>
          <a:solidFill>
            <a:schemeClr val="bg1"/>
          </a:solidFill>
        </p:spPr>
        <p:txBody>
          <a:bodyPr vert="horz" lIns="91440" tIns="45720" rIns="91440" bIns="45720" rtlCol="0" anchor="ctr">
            <a:noAutofit/>
          </a:bodyPr>
          <a:lstStyle>
            <a:lvl1pPr marL="0" indent="0">
              <a:buNone/>
              <a:tabLst/>
              <a:defRPr lang="it-IT" sz="1350" dirty="0" smtClean="0">
                <a:solidFill>
                  <a:schemeClr val="tx1"/>
                </a:solidFill>
              </a:defRPr>
            </a:lvl1pPr>
          </a:lstStyle>
          <a:p>
            <a:pPr marL="171450" lvl="0" indent="-171450"/>
            <a:r>
              <a:rPr lang="it-IT" dirty="0"/>
              <a:t>NOTE</a:t>
            </a:r>
          </a:p>
        </p:txBody>
      </p:sp>
      <p:sp>
        <p:nvSpPr>
          <p:cNvPr id="31" name="Segnaposto immagine 30"/>
          <p:cNvSpPr>
            <a:spLocks noGrp="1"/>
          </p:cNvSpPr>
          <p:nvPr>
            <p:ph type="pic" sz="quarter" idx="14"/>
          </p:nvPr>
        </p:nvSpPr>
        <p:spPr>
          <a:xfrm>
            <a:off x="-230" y="0"/>
            <a:ext cx="4572000" cy="6858000"/>
          </a:xfrm>
          <a:prstGeom prst="rect">
            <a:avLst/>
          </a:prstGeom>
          <a:solidFill>
            <a:schemeClr val="accent2"/>
          </a:solidFill>
        </p:spPr>
        <p:txBody>
          <a:bodyPr anchor="ctr">
            <a:normAutofit/>
          </a:bodyPr>
          <a:lstStyle>
            <a:lvl1pPr marL="0" indent="0" algn="ctr">
              <a:buNone/>
              <a:defRPr sz="2700"/>
            </a:lvl1pPr>
          </a:lstStyle>
          <a:p>
            <a:r>
              <a:rPr lang="it-IT"/>
              <a:t>Fare clic sull'icona per inserire un'immagine</a:t>
            </a:r>
          </a:p>
        </p:txBody>
      </p:sp>
      <p:pic>
        <p:nvPicPr>
          <p:cNvPr id="17" name="Immagine 16" descr="PI_logo_o_RGB_p.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4570464" y="6498210"/>
            <a:ext cx="1351173" cy="359791"/>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
        <p:nvSpPr>
          <p:cNvPr id="19" name="Rettangolo 18"/>
          <p:cNvSpPr/>
          <p:nvPr/>
        </p:nvSpPr>
        <p:spPr>
          <a:xfrm>
            <a:off x="8586597" y="5433348"/>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0" name="Rettangolo 19"/>
          <p:cNvSpPr/>
          <p:nvPr/>
        </p:nvSpPr>
        <p:spPr>
          <a:xfrm>
            <a:off x="8659606" y="6498206"/>
            <a:ext cx="484394" cy="359794"/>
          </a:xfrm>
          <a:prstGeom prst="rect">
            <a:avLst/>
          </a:prstGeom>
          <a:solidFill>
            <a:srgbClr val="70717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4" name="Rettangolo 13"/>
          <p:cNvSpPr/>
          <p:nvPr/>
        </p:nvSpPr>
        <p:spPr>
          <a:xfrm>
            <a:off x="0" y="0"/>
            <a:ext cx="457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16" name="Rettangolo 15"/>
          <p:cNvSpPr/>
          <p:nvPr/>
        </p:nvSpPr>
        <p:spPr>
          <a:xfrm>
            <a:off x="4877991" y="4105202"/>
            <a:ext cx="4000500" cy="1463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solidFill>
                <a:schemeClr val="tx1"/>
              </a:solidFill>
            </a:endParaRPr>
          </a:p>
        </p:txBody>
      </p:sp>
      <p:cxnSp>
        <p:nvCxnSpPr>
          <p:cNvPr id="18" name="Connettore diritto 17"/>
          <p:cNvCxnSpPr/>
          <p:nvPr/>
        </p:nvCxnSpPr>
        <p:spPr>
          <a:xfrm flipV="1">
            <a:off x="4586097" y="3351190"/>
            <a:ext cx="4000500" cy="1438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a:xfrm>
            <a:off x="4878221" y="5661025"/>
            <a:ext cx="4000500"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23" name="Immagine 22" descr="PI_logo_o_RGB_p.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4570464" y="6498210"/>
            <a:ext cx="1351173" cy="359791"/>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
        <p:nvSpPr>
          <p:cNvPr id="24" name="Rettangolo 23"/>
          <p:cNvSpPr/>
          <p:nvPr/>
        </p:nvSpPr>
        <p:spPr>
          <a:xfrm>
            <a:off x="8586597" y="5433348"/>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30" name="Rettangolo 29"/>
          <p:cNvSpPr/>
          <p:nvPr/>
        </p:nvSpPr>
        <p:spPr>
          <a:xfrm>
            <a:off x="8659606" y="6498206"/>
            <a:ext cx="484394" cy="359794"/>
          </a:xfrm>
          <a:prstGeom prst="rect">
            <a:avLst/>
          </a:prstGeom>
          <a:solidFill>
            <a:srgbClr val="70717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 name="Segnaposto testo 3"/>
          <p:cNvSpPr>
            <a:spLocks noGrp="1"/>
          </p:cNvSpPr>
          <p:nvPr>
            <p:ph type="body" sz="quarter" idx="15" hasCustomPrompt="1"/>
          </p:nvPr>
        </p:nvSpPr>
        <p:spPr>
          <a:xfrm>
            <a:off x="6423992" y="6497638"/>
            <a:ext cx="2162605" cy="360362"/>
          </a:xfrm>
          <a:solidFill>
            <a:schemeClr val="accent1"/>
          </a:solidFill>
          <a:ln>
            <a:noFill/>
          </a:ln>
        </p:spPr>
        <p:txBody>
          <a:bodyPr anchor="ctr">
            <a:noAutofit/>
          </a:bodyPr>
          <a:lstStyle>
            <a:lvl1pPr marL="0" indent="0">
              <a:buNone/>
              <a:defRPr sz="675"/>
            </a:lvl1pPr>
            <a:lvl2pPr marL="342900" indent="0">
              <a:buNone/>
              <a:defRPr sz="600"/>
            </a:lvl2pPr>
            <a:lvl3pPr marL="685800" indent="0">
              <a:buNone/>
              <a:defRPr sz="525"/>
            </a:lvl3pPr>
            <a:lvl4pPr marL="1028700" indent="0">
              <a:buNone/>
              <a:defRPr sz="450"/>
            </a:lvl4pPr>
            <a:lvl5pPr marL="1371600" indent="0">
              <a:buNone/>
              <a:defRPr sz="450"/>
            </a:lvl5pPr>
          </a:lstStyle>
          <a:p>
            <a:pPr lvl="0"/>
            <a:r>
              <a:rPr lang="it-IT" dirty="0"/>
              <a:t>Struttura 1° livello - Struttura 2° livello - Struttura 3° livello </a:t>
            </a:r>
          </a:p>
        </p:txBody>
      </p:sp>
      <p:sp>
        <p:nvSpPr>
          <p:cNvPr id="32" name="Rettangolo 31"/>
          <p:cNvSpPr/>
          <p:nvPr userDrawn="1"/>
        </p:nvSpPr>
        <p:spPr>
          <a:xfrm>
            <a:off x="0" y="0"/>
            <a:ext cx="457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33" name="Rettangolo 32"/>
          <p:cNvSpPr/>
          <p:nvPr userDrawn="1"/>
        </p:nvSpPr>
        <p:spPr>
          <a:xfrm>
            <a:off x="4819338" y="4105202"/>
            <a:ext cx="4122295" cy="1463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solidFill>
                <a:schemeClr val="tx1"/>
              </a:solidFill>
            </a:endParaRPr>
          </a:p>
        </p:txBody>
      </p:sp>
      <p:cxnSp>
        <p:nvCxnSpPr>
          <p:cNvPr id="34" name="Connettore diritto 33"/>
          <p:cNvCxnSpPr/>
          <p:nvPr userDrawn="1"/>
        </p:nvCxnSpPr>
        <p:spPr>
          <a:xfrm flipV="1">
            <a:off x="4586097" y="3351192"/>
            <a:ext cx="4000500" cy="1438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userDrawn="1"/>
        </p:nvCxnSpPr>
        <p:spPr>
          <a:xfrm>
            <a:off x="4878221" y="5661025"/>
            <a:ext cx="4000500"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37" name="Rettangolo 36"/>
          <p:cNvSpPr/>
          <p:nvPr userDrawn="1"/>
        </p:nvSpPr>
        <p:spPr>
          <a:xfrm>
            <a:off x="8586598" y="5433348"/>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38" name="Rettangolo 37"/>
          <p:cNvSpPr/>
          <p:nvPr userDrawn="1"/>
        </p:nvSpPr>
        <p:spPr>
          <a:xfrm>
            <a:off x="8659606" y="6497638"/>
            <a:ext cx="484394" cy="359794"/>
          </a:xfrm>
          <a:prstGeom prst="rect">
            <a:avLst/>
          </a:prstGeom>
          <a:solidFill>
            <a:srgbClr val="70717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pic>
        <p:nvPicPr>
          <p:cNvPr id="39" name="Immagine 38" descr="PI_logo_o_RGB_p.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4570465" y="6497638"/>
            <a:ext cx="1781708" cy="360362"/>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Tree>
    <p:extLst>
      <p:ext uri="{BB962C8B-B14F-4D97-AF65-F5344CB8AC3E}">
        <p14:creationId xmlns:p14="http://schemas.microsoft.com/office/powerpoint/2010/main" val="2037482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lide VUOTA">
    <p:spTree>
      <p:nvGrpSpPr>
        <p:cNvPr id="1" name=""/>
        <p:cNvGrpSpPr/>
        <p:nvPr/>
      </p:nvGrpSpPr>
      <p:grpSpPr>
        <a:xfrm>
          <a:off x="0" y="0"/>
          <a:ext cx="0" cy="0"/>
          <a:chOff x="0" y="0"/>
          <a:chExt cx="0" cy="0"/>
        </a:xfrm>
      </p:grpSpPr>
      <p:sp>
        <p:nvSpPr>
          <p:cNvPr id="3" name="Segnaposto numero diapositiva 2"/>
          <p:cNvSpPr>
            <a:spLocks noGrp="1"/>
          </p:cNvSpPr>
          <p:nvPr>
            <p:ph type="sldNum" sz="quarter" idx="16"/>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10" name="Titolo 1"/>
          <p:cNvSpPr>
            <a:spLocks noGrp="1"/>
          </p:cNvSpPr>
          <p:nvPr>
            <p:ph type="title" hasCustomPrompt="1"/>
          </p:nvPr>
        </p:nvSpPr>
        <p:spPr>
          <a:xfrm>
            <a:off x="278607" y="35496"/>
            <a:ext cx="8563940" cy="358951"/>
          </a:xfrm>
          <a:prstGeom prst="rect">
            <a:avLst/>
          </a:prstGeom>
        </p:spPr>
        <p:txBody>
          <a:bodyPr/>
          <a:lstStyle>
            <a:lvl1pPr>
              <a:defRPr sz="2000">
                <a:solidFill>
                  <a:schemeClr val="tx2"/>
                </a:solidFill>
              </a:defRPr>
            </a:lvl1pPr>
          </a:lstStyle>
          <a:p>
            <a:r>
              <a:rPr lang="it-IT" dirty="0"/>
              <a:t>Titolo SLIDE (</a:t>
            </a:r>
            <a:r>
              <a:rPr lang="it-IT" dirty="0" err="1"/>
              <a:t>arial</a:t>
            </a:r>
            <a:r>
              <a:rPr lang="it-IT" dirty="0"/>
              <a:t> </a:t>
            </a:r>
            <a:r>
              <a:rPr lang="it-IT" dirty="0" err="1"/>
              <a:t>max</a:t>
            </a:r>
            <a:r>
              <a:rPr lang="it-IT" dirty="0"/>
              <a:t> 20, </a:t>
            </a:r>
            <a:r>
              <a:rPr lang="it-IT" dirty="0" err="1"/>
              <a:t>bold</a:t>
            </a:r>
            <a:r>
              <a:rPr lang="it-IT" dirty="0"/>
              <a:t>, </a:t>
            </a:r>
            <a:r>
              <a:rPr lang="it-IT" dirty="0" err="1"/>
              <a:t>maius</a:t>
            </a:r>
            <a:r>
              <a:rPr lang="it-IT" dirty="0"/>
              <a:t>., blu, </a:t>
            </a:r>
            <a:r>
              <a:rPr lang="it-IT" dirty="0" err="1"/>
              <a:t>max</a:t>
            </a:r>
            <a:r>
              <a:rPr lang="it-IT" dirty="0"/>
              <a:t> 2 righe)</a:t>
            </a:r>
          </a:p>
        </p:txBody>
      </p:sp>
      <p:sp>
        <p:nvSpPr>
          <p:cNvPr id="11" name="Segnaposto testo 24"/>
          <p:cNvSpPr>
            <a:spLocks noGrp="1"/>
          </p:cNvSpPr>
          <p:nvPr>
            <p:ph type="body" sz="quarter" idx="15" hasCustomPrompt="1"/>
          </p:nvPr>
        </p:nvSpPr>
        <p:spPr>
          <a:xfrm>
            <a:off x="278607" y="360573"/>
            <a:ext cx="8563940" cy="385763"/>
          </a:xfrm>
          <a:prstGeom prst="rect">
            <a:avLst/>
          </a:prstGeom>
        </p:spPr>
        <p:txBody>
          <a:bodyPr anchor="ctr">
            <a:noAutofit/>
          </a:bodyPr>
          <a:lstStyle>
            <a:lvl1pPr marL="0" indent="0">
              <a:buNone/>
              <a:defRPr sz="1400" cap="all" baseline="0">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it-IT" dirty="0"/>
              <a:t>SOTTOTITOLO (corpo </a:t>
            </a:r>
            <a:r>
              <a:rPr lang="it-IT" dirty="0" err="1"/>
              <a:t>arial</a:t>
            </a:r>
            <a:r>
              <a:rPr lang="it-IT" dirty="0"/>
              <a:t> </a:t>
            </a:r>
            <a:r>
              <a:rPr lang="it-IT" dirty="0" err="1"/>
              <a:t>max</a:t>
            </a:r>
            <a:r>
              <a:rPr lang="it-IT" dirty="0"/>
              <a:t> 18, maiuscolo, blu, </a:t>
            </a:r>
            <a:r>
              <a:rPr lang="it-IT" dirty="0" err="1"/>
              <a:t>max</a:t>
            </a:r>
            <a:r>
              <a:rPr lang="it-IT" dirty="0"/>
              <a:t> 1 riga)</a:t>
            </a:r>
          </a:p>
        </p:txBody>
      </p:sp>
    </p:spTree>
    <p:extLst>
      <p:ext uri="{BB962C8B-B14F-4D97-AF65-F5344CB8AC3E}">
        <p14:creationId xmlns:p14="http://schemas.microsoft.com/office/powerpoint/2010/main" val="3872063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IANCA">
    <p:spTree>
      <p:nvGrpSpPr>
        <p:cNvPr id="1" name=""/>
        <p:cNvGrpSpPr/>
        <p:nvPr/>
      </p:nvGrpSpPr>
      <p:grpSpPr>
        <a:xfrm>
          <a:off x="0" y="0"/>
          <a:ext cx="0" cy="0"/>
          <a:chOff x="0" y="0"/>
          <a:chExt cx="0" cy="0"/>
        </a:xfrm>
      </p:grpSpPr>
      <p:sp>
        <p:nvSpPr>
          <p:cNvPr id="2" name="Rettangolo 1"/>
          <p:cNvSpPr/>
          <p:nvPr/>
        </p:nvSpPr>
        <p:spPr>
          <a:xfrm>
            <a:off x="1" y="62865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3" name="Segnaposto numero diapositiva 2"/>
          <p:cNvSpPr>
            <a:spLocks noGrp="1"/>
          </p:cNvSpPr>
          <p:nvPr>
            <p:ph type="sldNum" sz="quarter" idx="10"/>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4" name="Rettangolo 3"/>
          <p:cNvSpPr/>
          <p:nvPr/>
        </p:nvSpPr>
        <p:spPr>
          <a:xfrm>
            <a:off x="1" y="62865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5" name="Rettangolo 4"/>
          <p:cNvSpPr/>
          <p:nvPr userDrawn="1"/>
        </p:nvSpPr>
        <p:spPr>
          <a:xfrm>
            <a:off x="1" y="62865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Tree>
    <p:extLst>
      <p:ext uri="{BB962C8B-B14F-4D97-AF65-F5344CB8AC3E}">
        <p14:creationId xmlns:p14="http://schemas.microsoft.com/office/powerpoint/2010/main" val="328213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BIANCA">
    <p:spTree>
      <p:nvGrpSpPr>
        <p:cNvPr id="1" name=""/>
        <p:cNvGrpSpPr/>
        <p:nvPr/>
      </p:nvGrpSpPr>
      <p:grpSpPr>
        <a:xfrm>
          <a:off x="0" y="0"/>
          <a:ext cx="0" cy="0"/>
          <a:chOff x="0" y="0"/>
          <a:chExt cx="0" cy="0"/>
        </a:xfrm>
      </p:grpSpPr>
      <p:sp>
        <p:nvSpPr>
          <p:cNvPr id="2" name="Rettangolo 1"/>
          <p:cNvSpPr/>
          <p:nvPr/>
        </p:nvSpPr>
        <p:spPr>
          <a:xfrm>
            <a:off x="1" y="628650"/>
            <a:ext cx="725090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3" name="Segnaposto numero diapositiva 2"/>
          <p:cNvSpPr>
            <a:spLocks noGrp="1"/>
          </p:cNvSpPr>
          <p:nvPr>
            <p:ph type="sldNum" sz="quarter" idx="10"/>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4" name="Rettangolo 3"/>
          <p:cNvSpPr/>
          <p:nvPr/>
        </p:nvSpPr>
        <p:spPr>
          <a:xfrm>
            <a:off x="1" y="0"/>
            <a:ext cx="9143999" cy="6858000"/>
          </a:xfrm>
          <a:prstGeom prst="rect">
            <a:avLst/>
          </a:prstGeom>
          <a:solidFill>
            <a:srgbClr val="EEDC1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350"/>
          </a:p>
        </p:txBody>
      </p:sp>
      <p:pic>
        <p:nvPicPr>
          <p:cNvPr id="5" name="Immagine 4" descr="pi_rgb_nobkgd.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7051" y="2854717"/>
            <a:ext cx="3009899" cy="810177"/>
          </a:xfrm>
          <a:prstGeom prst="rect">
            <a:avLst/>
          </a:prstGeom>
        </p:spPr>
      </p:pic>
      <p:pic>
        <p:nvPicPr>
          <p:cNvPr id="6" name="Immagine 5" descr="social_poste.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3087" y="3858047"/>
            <a:ext cx="1557826" cy="238646"/>
          </a:xfrm>
          <a:prstGeom prst="rect">
            <a:avLst/>
          </a:prstGeom>
        </p:spPr>
      </p:pic>
      <p:sp>
        <p:nvSpPr>
          <p:cNvPr id="8" name="Segnaposto testo 7"/>
          <p:cNvSpPr>
            <a:spLocks noGrp="1"/>
          </p:cNvSpPr>
          <p:nvPr>
            <p:ph type="body" sz="quarter" idx="11" hasCustomPrompt="1"/>
          </p:nvPr>
        </p:nvSpPr>
        <p:spPr>
          <a:xfrm>
            <a:off x="1762125" y="5588001"/>
            <a:ext cx="5619750" cy="525463"/>
          </a:xfrm>
        </p:spPr>
        <p:txBody>
          <a:bodyPr>
            <a:normAutofit/>
          </a:bodyPr>
          <a:lstStyle>
            <a:lvl1pPr marL="0" indent="0" algn="ctr">
              <a:buFont typeface="Arial" panose="020B0604020202020204" pitchFamily="34" charset="0"/>
              <a:buNone/>
              <a:defRPr sz="2100" baseline="0"/>
            </a:lvl1pPr>
          </a:lstStyle>
          <a:p>
            <a:pPr lvl="0"/>
            <a:r>
              <a:rPr lang="it-IT" dirty="0"/>
              <a:t>Rispetta l’ambiente: NON MI STAMPARE </a:t>
            </a:r>
          </a:p>
        </p:txBody>
      </p:sp>
      <p:sp>
        <p:nvSpPr>
          <p:cNvPr id="9" name="Rettangolo 8"/>
          <p:cNvSpPr/>
          <p:nvPr/>
        </p:nvSpPr>
        <p:spPr>
          <a:xfrm>
            <a:off x="1" y="628650"/>
            <a:ext cx="725090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0" name="Rettangolo 9"/>
          <p:cNvSpPr/>
          <p:nvPr/>
        </p:nvSpPr>
        <p:spPr>
          <a:xfrm>
            <a:off x="1" y="0"/>
            <a:ext cx="9143999" cy="6858000"/>
          </a:xfrm>
          <a:prstGeom prst="rect">
            <a:avLst/>
          </a:prstGeom>
          <a:solidFill>
            <a:srgbClr val="EEDC1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350"/>
          </a:p>
        </p:txBody>
      </p:sp>
      <p:pic>
        <p:nvPicPr>
          <p:cNvPr id="11" name="Immagine 10" descr="pi_rgb_nobkgd.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7051" y="2854717"/>
            <a:ext cx="3009899" cy="810177"/>
          </a:xfrm>
          <a:prstGeom prst="rect">
            <a:avLst/>
          </a:prstGeom>
        </p:spPr>
      </p:pic>
      <p:pic>
        <p:nvPicPr>
          <p:cNvPr id="12" name="Immagine 11" descr="social_poste.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3087" y="3858047"/>
            <a:ext cx="1557826" cy="238646"/>
          </a:xfrm>
          <a:prstGeom prst="rect">
            <a:avLst/>
          </a:prstGeom>
        </p:spPr>
      </p:pic>
      <p:sp>
        <p:nvSpPr>
          <p:cNvPr id="13" name="Rettangolo 12"/>
          <p:cNvSpPr/>
          <p:nvPr userDrawn="1"/>
        </p:nvSpPr>
        <p:spPr>
          <a:xfrm>
            <a:off x="1" y="628650"/>
            <a:ext cx="725090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4" name="Rettangolo 13"/>
          <p:cNvSpPr/>
          <p:nvPr userDrawn="1"/>
        </p:nvSpPr>
        <p:spPr>
          <a:xfrm>
            <a:off x="2" y="0"/>
            <a:ext cx="9143999" cy="6858000"/>
          </a:xfrm>
          <a:prstGeom prst="rect">
            <a:avLst/>
          </a:prstGeom>
          <a:solidFill>
            <a:srgbClr val="EEDC1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350"/>
          </a:p>
        </p:txBody>
      </p:sp>
      <p:pic>
        <p:nvPicPr>
          <p:cNvPr id="15" name="Immagine 14" descr="pi_rgb_nobkgd.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33623" y="2780357"/>
            <a:ext cx="4076753" cy="812902"/>
          </a:xfrm>
          <a:prstGeom prst="rect">
            <a:avLst/>
          </a:prstGeom>
        </p:spPr>
      </p:pic>
      <p:pic>
        <p:nvPicPr>
          <p:cNvPr id="16" name="Immagine 15" descr="social_pos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17134" y="3783686"/>
            <a:ext cx="2109730" cy="239538"/>
          </a:xfrm>
          <a:prstGeom prst="rect">
            <a:avLst/>
          </a:prstGeom>
        </p:spPr>
      </p:pic>
    </p:spTree>
    <p:extLst>
      <p:ext uri="{BB962C8B-B14F-4D97-AF65-F5344CB8AC3E}">
        <p14:creationId xmlns:p14="http://schemas.microsoft.com/office/powerpoint/2010/main" val="1985168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
        <p:nvSpPr>
          <p:cNvPr id="2" name="Rectangle 46"/>
          <p:cNvSpPr>
            <a:spLocks noGrp="1" noChangeArrowheads="1"/>
          </p:cNvSpPr>
          <p:nvPr>
            <p:ph type="sldNum" sz="quarter" idx="10"/>
          </p:nvPr>
        </p:nvSpPr>
        <p:spPr>
          <a:ln/>
        </p:spPr>
        <p:txBody>
          <a:bodyPr/>
          <a:lstStyle>
            <a:lvl1pPr>
              <a:defRPr/>
            </a:lvl1pPr>
          </a:lstStyle>
          <a:p>
            <a:pPr>
              <a:defRPr/>
            </a:pPr>
            <a:r>
              <a:rPr lang="it-IT" dirty="0">
                <a:solidFill>
                  <a:srgbClr val="B2B2B2"/>
                </a:solidFill>
              </a:rPr>
              <a:t> </a:t>
            </a:r>
            <a:fld id="{DD016320-B9DB-4EAC-A5BD-2F65B169EDE0}" type="slidenum">
              <a:rPr lang="it-IT" smtClean="0">
                <a:solidFill>
                  <a:srgbClr val="B2B2B2"/>
                </a:solidFill>
              </a:rPr>
              <a:pPr>
                <a:defRPr/>
              </a:pPr>
              <a:t>‹N›</a:t>
            </a:fld>
            <a:endParaRPr lang="it-IT" dirty="0">
              <a:solidFill>
                <a:srgbClr val="B2B2B2"/>
              </a:solidFill>
            </a:endParaRPr>
          </a:p>
        </p:txBody>
      </p:sp>
      <p:sp>
        <p:nvSpPr>
          <p:cNvPr id="3" name="Rectangle 84"/>
          <p:cNvSpPr>
            <a:spLocks noGrp="1" noChangeArrowheads="1"/>
          </p:cNvSpPr>
          <p:nvPr>
            <p:ph type="dt" sz="half" idx="11"/>
          </p:nvPr>
        </p:nvSpPr>
        <p:spPr>
          <a:ln/>
        </p:spPr>
        <p:txBody>
          <a:bodyPr/>
          <a:lstStyle>
            <a:lvl1pPr>
              <a:defRPr/>
            </a:lvl1pPr>
          </a:lstStyle>
          <a:p>
            <a:pPr>
              <a:defRPr/>
            </a:pPr>
            <a:fld id="{327F53BB-7B83-47E3-BCC1-19DF8869291E}" type="datetime1">
              <a:rPr lang="it-IT">
                <a:solidFill>
                  <a:srgbClr val="B2B2B2"/>
                </a:solidFill>
              </a:rPr>
              <a:pPr>
                <a:defRPr/>
              </a:pPr>
              <a:t>11/07/2019</a:t>
            </a:fld>
            <a:endParaRPr lang="it-IT">
              <a:solidFill>
                <a:srgbClr val="B2B2B2"/>
              </a:solidFill>
            </a:endParaRPr>
          </a:p>
        </p:txBody>
      </p:sp>
    </p:spTree>
    <p:extLst>
      <p:ext uri="{BB962C8B-B14F-4D97-AF65-F5344CB8AC3E}">
        <p14:creationId xmlns:p14="http://schemas.microsoft.com/office/powerpoint/2010/main" val="317943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Copertina GIALLO">
    <p:spTree>
      <p:nvGrpSpPr>
        <p:cNvPr id="1" name=""/>
        <p:cNvGrpSpPr/>
        <p:nvPr/>
      </p:nvGrpSpPr>
      <p:grpSpPr>
        <a:xfrm>
          <a:off x="0" y="0"/>
          <a:ext cx="0" cy="0"/>
          <a:chOff x="0" y="0"/>
          <a:chExt cx="0" cy="0"/>
        </a:xfrm>
      </p:grpSpPr>
      <p:sp>
        <p:nvSpPr>
          <p:cNvPr id="25" name="Rettangolo 24"/>
          <p:cNvSpPr/>
          <p:nvPr/>
        </p:nvSpPr>
        <p:spPr>
          <a:xfrm>
            <a:off x="366732" y="3557228"/>
            <a:ext cx="7169663" cy="1463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100">
              <a:solidFill>
                <a:schemeClr val="tx1"/>
              </a:solidFill>
            </a:endParaRPr>
          </a:p>
        </p:txBody>
      </p:sp>
      <p:sp>
        <p:nvSpPr>
          <p:cNvPr id="2" name="Titolo 1"/>
          <p:cNvSpPr>
            <a:spLocks noGrp="1"/>
          </p:cNvSpPr>
          <p:nvPr>
            <p:ph type="ctrTitle"/>
          </p:nvPr>
        </p:nvSpPr>
        <p:spPr>
          <a:xfrm>
            <a:off x="366732" y="810926"/>
            <a:ext cx="7169663" cy="2387600"/>
          </a:xfrm>
        </p:spPr>
        <p:txBody>
          <a:bodyPr anchor="b">
            <a:noAutofit/>
          </a:bodyPr>
          <a:lstStyle>
            <a:lvl1pPr algn="l">
              <a:defRPr sz="3600" b="1">
                <a:solidFill>
                  <a:schemeClr val="tx1"/>
                </a:solidFill>
              </a:defRPr>
            </a:lvl1pPr>
          </a:lstStyle>
          <a:p>
            <a:r>
              <a:rPr lang="it-IT"/>
              <a:t>Fare clic per modificare lo stile del titolo</a:t>
            </a:r>
            <a:endParaRPr lang="it-IT" dirty="0"/>
          </a:p>
        </p:txBody>
      </p:sp>
      <p:sp>
        <p:nvSpPr>
          <p:cNvPr id="3" name="Sottotitolo 2"/>
          <p:cNvSpPr>
            <a:spLocks noGrp="1"/>
          </p:cNvSpPr>
          <p:nvPr>
            <p:ph type="subTitle" idx="1" hasCustomPrompt="1"/>
          </p:nvPr>
        </p:nvSpPr>
        <p:spPr>
          <a:xfrm>
            <a:off x="366732" y="3557229"/>
            <a:ext cx="7169663" cy="646331"/>
          </a:xfrm>
          <a:prstGeom prst="rect">
            <a:avLst/>
          </a:prstGeom>
          <a:noFill/>
        </p:spPr>
        <p:txBody>
          <a:bodyPr anchor="ctr">
            <a:normAutofit/>
          </a:bodyPr>
          <a:lstStyle>
            <a:lvl1pPr marL="0" indent="0" algn="l">
              <a:buNone/>
              <a:defRPr sz="1800" b="1"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dirty="0"/>
              <a:t>sottotitolo</a:t>
            </a:r>
          </a:p>
        </p:txBody>
      </p:sp>
      <p:cxnSp>
        <p:nvCxnSpPr>
          <p:cNvPr id="17" name="Connettore diritto 16"/>
          <p:cNvCxnSpPr/>
          <p:nvPr/>
        </p:nvCxnSpPr>
        <p:spPr>
          <a:xfrm>
            <a:off x="366732" y="3465226"/>
            <a:ext cx="7169663"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a:xfrm>
            <a:off x="366732" y="5113051"/>
            <a:ext cx="7169663"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24" name="Segnaposto testo 23"/>
          <p:cNvSpPr>
            <a:spLocks noGrp="1"/>
          </p:cNvSpPr>
          <p:nvPr>
            <p:ph type="body" sz="quarter" idx="13" hasCustomPrompt="1"/>
          </p:nvPr>
        </p:nvSpPr>
        <p:spPr>
          <a:xfrm>
            <a:off x="366502" y="4295562"/>
            <a:ext cx="7169663" cy="725487"/>
          </a:xfrm>
          <a:prstGeom prst="rect">
            <a:avLst/>
          </a:prstGeom>
          <a:noFill/>
        </p:spPr>
        <p:txBody>
          <a:bodyPr vert="horz" lIns="91440" tIns="45720" rIns="91440" bIns="45720" rtlCol="0" anchor="ctr">
            <a:noAutofit/>
          </a:bodyPr>
          <a:lstStyle>
            <a:lvl1pPr marL="0" indent="0">
              <a:buNone/>
              <a:tabLst/>
              <a:defRPr lang="it-IT" sz="1350" dirty="0" smtClean="0">
                <a:solidFill>
                  <a:schemeClr val="tx1"/>
                </a:solidFill>
              </a:defRPr>
            </a:lvl1pPr>
          </a:lstStyle>
          <a:p>
            <a:pPr marL="171450" lvl="0" indent="-171450"/>
            <a:r>
              <a:rPr lang="it-IT" dirty="0"/>
              <a:t>NOTE</a:t>
            </a:r>
          </a:p>
        </p:txBody>
      </p:sp>
      <p:cxnSp>
        <p:nvCxnSpPr>
          <p:cNvPr id="26" name="Connettore diritto 25"/>
          <p:cNvCxnSpPr/>
          <p:nvPr/>
        </p:nvCxnSpPr>
        <p:spPr>
          <a:xfrm>
            <a:off x="-1" y="3304055"/>
            <a:ext cx="8586598" cy="0"/>
          </a:xfrm>
          <a:prstGeom prst="line">
            <a:avLst/>
          </a:prstGeom>
          <a:ln w="50800" cap="flat">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34" name="Rettangolo 33"/>
          <p:cNvSpPr/>
          <p:nvPr/>
        </p:nvSpPr>
        <p:spPr>
          <a:xfrm rot="10800000">
            <a:off x="-1" y="6498212"/>
            <a:ext cx="469842" cy="359788"/>
          </a:xfrm>
          <a:prstGeom prst="rect">
            <a:avLst/>
          </a:prstGeom>
          <a:solidFill>
            <a:srgbClr val="EFDC0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pic>
        <p:nvPicPr>
          <p:cNvPr id="35" name="Immagine 34" descr="PI_logo_o_RGB_p.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544041" y="6498210"/>
            <a:ext cx="1351173" cy="359791"/>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
        <p:nvSpPr>
          <p:cNvPr id="37" name="Rettangolo 36"/>
          <p:cNvSpPr/>
          <p:nvPr/>
        </p:nvSpPr>
        <p:spPr>
          <a:xfrm>
            <a:off x="8586597" y="6498209"/>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38" name="Rettangolo 37"/>
          <p:cNvSpPr/>
          <p:nvPr/>
        </p:nvSpPr>
        <p:spPr>
          <a:xfrm>
            <a:off x="8659606" y="6498206"/>
            <a:ext cx="484394" cy="359794"/>
          </a:xfrm>
          <a:prstGeom prst="rect">
            <a:avLst/>
          </a:prstGeom>
          <a:solidFill>
            <a:srgbClr val="70717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cxnSp>
        <p:nvCxnSpPr>
          <p:cNvPr id="14" name="Connettore diritto 13"/>
          <p:cNvCxnSpPr/>
          <p:nvPr/>
        </p:nvCxnSpPr>
        <p:spPr>
          <a:xfrm>
            <a:off x="8658417" y="3304055"/>
            <a:ext cx="485584" cy="0"/>
          </a:xfrm>
          <a:prstGeom prst="line">
            <a:avLst/>
          </a:prstGeom>
          <a:ln w="50800" cap="flat">
            <a:solidFill>
              <a:srgbClr val="707173"/>
            </a:solidFill>
            <a:miter lim="800000"/>
          </a:ln>
        </p:spPr>
        <p:style>
          <a:lnRef idx="1">
            <a:schemeClr val="accent1"/>
          </a:lnRef>
          <a:fillRef idx="0">
            <a:schemeClr val="accent1"/>
          </a:fillRef>
          <a:effectRef idx="0">
            <a:schemeClr val="accent1"/>
          </a:effectRef>
          <a:fontRef idx="minor">
            <a:schemeClr val="tx1"/>
          </a:fontRef>
        </p:style>
      </p:cxnSp>
      <p:sp>
        <p:nvSpPr>
          <p:cNvPr id="15" name="Rettangolo 14"/>
          <p:cNvSpPr/>
          <p:nvPr/>
        </p:nvSpPr>
        <p:spPr>
          <a:xfrm>
            <a:off x="366732" y="3557228"/>
            <a:ext cx="7169663" cy="1463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100">
              <a:solidFill>
                <a:schemeClr val="tx1"/>
              </a:solidFill>
            </a:endParaRPr>
          </a:p>
        </p:txBody>
      </p:sp>
      <p:cxnSp>
        <p:nvCxnSpPr>
          <p:cNvPr id="16" name="Connettore diritto 15"/>
          <p:cNvCxnSpPr/>
          <p:nvPr/>
        </p:nvCxnSpPr>
        <p:spPr>
          <a:xfrm>
            <a:off x="366732" y="3465226"/>
            <a:ext cx="7169663"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a:xfrm>
            <a:off x="366732" y="5113051"/>
            <a:ext cx="7169663"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a:xfrm>
            <a:off x="-1" y="3304055"/>
            <a:ext cx="8586598" cy="0"/>
          </a:xfrm>
          <a:prstGeom prst="line">
            <a:avLst/>
          </a:prstGeom>
          <a:ln w="50800" cap="flat">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21" name="Rettangolo 20"/>
          <p:cNvSpPr/>
          <p:nvPr/>
        </p:nvSpPr>
        <p:spPr>
          <a:xfrm>
            <a:off x="2397570" y="6498210"/>
            <a:ext cx="6189028" cy="3597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2" name="Rettangolo 21"/>
          <p:cNvSpPr/>
          <p:nvPr/>
        </p:nvSpPr>
        <p:spPr>
          <a:xfrm rot="10800000">
            <a:off x="-1" y="6498212"/>
            <a:ext cx="469842" cy="359788"/>
          </a:xfrm>
          <a:prstGeom prst="rect">
            <a:avLst/>
          </a:prstGeom>
          <a:solidFill>
            <a:srgbClr val="EFDC0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pic>
        <p:nvPicPr>
          <p:cNvPr id="23" name="Immagine 22" descr="PI_logo_o_RGB_p.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544041" y="6498210"/>
            <a:ext cx="1351173" cy="359791"/>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
        <p:nvSpPr>
          <p:cNvPr id="27" name="Rettangolo 26"/>
          <p:cNvSpPr/>
          <p:nvPr/>
        </p:nvSpPr>
        <p:spPr>
          <a:xfrm>
            <a:off x="8586597" y="6498209"/>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8" name="Rettangolo 27"/>
          <p:cNvSpPr/>
          <p:nvPr/>
        </p:nvSpPr>
        <p:spPr>
          <a:xfrm>
            <a:off x="8659606" y="6498206"/>
            <a:ext cx="484394" cy="359794"/>
          </a:xfrm>
          <a:prstGeom prst="rect">
            <a:avLst/>
          </a:prstGeom>
          <a:solidFill>
            <a:srgbClr val="70717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cxnSp>
        <p:nvCxnSpPr>
          <p:cNvPr id="29" name="Connettore diritto 28"/>
          <p:cNvCxnSpPr/>
          <p:nvPr/>
        </p:nvCxnSpPr>
        <p:spPr>
          <a:xfrm>
            <a:off x="8658417" y="3304055"/>
            <a:ext cx="485584" cy="0"/>
          </a:xfrm>
          <a:prstGeom prst="line">
            <a:avLst/>
          </a:prstGeom>
          <a:ln w="50800" cap="flat">
            <a:solidFill>
              <a:srgbClr val="707173"/>
            </a:solidFill>
            <a:miter lim="800000"/>
          </a:ln>
        </p:spPr>
        <p:style>
          <a:lnRef idx="1">
            <a:schemeClr val="accent1"/>
          </a:lnRef>
          <a:fillRef idx="0">
            <a:schemeClr val="accent1"/>
          </a:fillRef>
          <a:effectRef idx="0">
            <a:schemeClr val="accent1"/>
          </a:effectRef>
          <a:fontRef idx="minor">
            <a:schemeClr val="tx1"/>
          </a:fontRef>
        </p:style>
      </p:cxnSp>
      <p:sp>
        <p:nvSpPr>
          <p:cNvPr id="30" name="Segnaposto testo 3"/>
          <p:cNvSpPr>
            <a:spLocks noGrp="1"/>
          </p:cNvSpPr>
          <p:nvPr>
            <p:ph type="body" sz="quarter" idx="15" hasCustomPrompt="1"/>
          </p:nvPr>
        </p:nvSpPr>
        <p:spPr>
          <a:xfrm>
            <a:off x="2397570" y="6497638"/>
            <a:ext cx="6189218" cy="360362"/>
          </a:xfrm>
        </p:spPr>
        <p:txBody>
          <a:bodyPr anchor="ctr">
            <a:noAutofit/>
          </a:bodyPr>
          <a:lstStyle>
            <a:lvl1pPr marL="0" indent="0">
              <a:buNone/>
              <a:defRPr sz="675"/>
            </a:lvl1pPr>
            <a:lvl2pPr marL="342900" indent="0">
              <a:buNone/>
              <a:defRPr sz="600"/>
            </a:lvl2pPr>
            <a:lvl3pPr marL="685800" indent="0">
              <a:buNone/>
              <a:defRPr sz="525"/>
            </a:lvl3pPr>
            <a:lvl4pPr marL="1028700" indent="0">
              <a:buNone/>
              <a:defRPr sz="450"/>
            </a:lvl4pPr>
            <a:lvl5pPr marL="1371600" indent="0">
              <a:buNone/>
              <a:defRPr sz="450"/>
            </a:lvl5pPr>
          </a:lstStyle>
          <a:p>
            <a:pPr lvl="0"/>
            <a:r>
              <a:rPr lang="it-IT" dirty="0"/>
              <a:t>RUO – CORPORATE UNIVERSITY</a:t>
            </a:r>
          </a:p>
        </p:txBody>
      </p:sp>
      <p:sp>
        <p:nvSpPr>
          <p:cNvPr id="31" name="Rettangolo 30"/>
          <p:cNvSpPr/>
          <p:nvPr userDrawn="1"/>
        </p:nvSpPr>
        <p:spPr>
          <a:xfrm>
            <a:off x="366733" y="3557228"/>
            <a:ext cx="7169663" cy="1463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100">
              <a:solidFill>
                <a:schemeClr val="tx1"/>
              </a:solidFill>
            </a:endParaRPr>
          </a:p>
        </p:txBody>
      </p:sp>
      <p:cxnSp>
        <p:nvCxnSpPr>
          <p:cNvPr id="32" name="Connettore diritto 31"/>
          <p:cNvCxnSpPr/>
          <p:nvPr userDrawn="1"/>
        </p:nvCxnSpPr>
        <p:spPr>
          <a:xfrm>
            <a:off x="366733" y="3465226"/>
            <a:ext cx="7169663"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36" name="Connettore diritto 35"/>
          <p:cNvCxnSpPr/>
          <p:nvPr userDrawn="1"/>
        </p:nvCxnSpPr>
        <p:spPr>
          <a:xfrm>
            <a:off x="366733" y="5113051"/>
            <a:ext cx="7169663"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1" y="3304055"/>
            <a:ext cx="8586598" cy="0"/>
          </a:xfrm>
          <a:prstGeom prst="line">
            <a:avLst/>
          </a:prstGeom>
          <a:ln w="50800" cap="flat">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40" name="Rettangolo 39"/>
          <p:cNvSpPr/>
          <p:nvPr userDrawn="1"/>
        </p:nvSpPr>
        <p:spPr>
          <a:xfrm rot="10800000">
            <a:off x="-1" y="6498212"/>
            <a:ext cx="469842" cy="359788"/>
          </a:xfrm>
          <a:prstGeom prst="rect">
            <a:avLst/>
          </a:prstGeom>
          <a:solidFill>
            <a:srgbClr val="EFDC0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1" name="Rettangolo 40"/>
          <p:cNvSpPr/>
          <p:nvPr userDrawn="1"/>
        </p:nvSpPr>
        <p:spPr>
          <a:xfrm>
            <a:off x="8586598" y="6498209"/>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2" name="Rettangolo 41"/>
          <p:cNvSpPr/>
          <p:nvPr userDrawn="1"/>
        </p:nvSpPr>
        <p:spPr>
          <a:xfrm>
            <a:off x="8659606" y="6498206"/>
            <a:ext cx="484394" cy="359794"/>
          </a:xfrm>
          <a:prstGeom prst="rect">
            <a:avLst/>
          </a:prstGeom>
          <a:solidFill>
            <a:srgbClr val="70717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cxnSp>
        <p:nvCxnSpPr>
          <p:cNvPr id="43" name="Connettore diritto 42"/>
          <p:cNvCxnSpPr/>
          <p:nvPr userDrawn="1"/>
        </p:nvCxnSpPr>
        <p:spPr>
          <a:xfrm>
            <a:off x="8658417" y="3304055"/>
            <a:ext cx="485584" cy="0"/>
          </a:xfrm>
          <a:prstGeom prst="line">
            <a:avLst/>
          </a:prstGeom>
          <a:ln w="50800" cap="flat">
            <a:solidFill>
              <a:srgbClr val="707173"/>
            </a:solidFill>
            <a:miter lim="800000"/>
          </a:ln>
        </p:spPr>
        <p:style>
          <a:lnRef idx="1">
            <a:schemeClr val="accent1"/>
          </a:lnRef>
          <a:fillRef idx="0">
            <a:schemeClr val="accent1"/>
          </a:fillRef>
          <a:effectRef idx="0">
            <a:schemeClr val="accent1"/>
          </a:effectRef>
          <a:fontRef idx="minor">
            <a:schemeClr val="tx1"/>
          </a:fontRef>
        </p:style>
      </p:cxnSp>
      <p:pic>
        <p:nvPicPr>
          <p:cNvPr id="44" name="Immagine 43" descr="PI_logo_o_RGB_p.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544042" y="6497638"/>
            <a:ext cx="1781708" cy="357988"/>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Tree>
    <p:extLst>
      <p:ext uri="{BB962C8B-B14F-4D97-AF65-F5344CB8AC3E}">
        <p14:creationId xmlns:p14="http://schemas.microsoft.com/office/powerpoint/2010/main" val="115170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Immagine Pagina Intera">
    <p:spTree>
      <p:nvGrpSpPr>
        <p:cNvPr id="1" name=""/>
        <p:cNvGrpSpPr/>
        <p:nvPr/>
      </p:nvGrpSpPr>
      <p:grpSpPr>
        <a:xfrm>
          <a:off x="0" y="0"/>
          <a:ext cx="0" cy="0"/>
          <a:chOff x="0" y="0"/>
          <a:chExt cx="0" cy="0"/>
        </a:xfrm>
      </p:grpSpPr>
      <p:sp>
        <p:nvSpPr>
          <p:cNvPr id="5" name="Segnaposto immagine 4"/>
          <p:cNvSpPr>
            <a:spLocks noGrp="1"/>
          </p:cNvSpPr>
          <p:nvPr>
            <p:ph type="pic" sz="quarter" idx="10" hasCustomPrompt="1"/>
          </p:nvPr>
        </p:nvSpPr>
        <p:spPr>
          <a:xfrm>
            <a:off x="0" y="0"/>
            <a:ext cx="9144000" cy="6858000"/>
          </a:xfrm>
          <a:prstGeom prst="rect">
            <a:avLst/>
          </a:prstGeom>
        </p:spPr>
        <p:txBody>
          <a:bodyPr anchor="ctr">
            <a:normAutofit/>
          </a:bodyPr>
          <a:lstStyle>
            <a:lvl1pPr marL="0" indent="0" algn="ctr">
              <a:buNone/>
              <a:defRPr sz="3000" baseline="0"/>
            </a:lvl1pPr>
          </a:lstStyle>
          <a:p>
            <a:r>
              <a:rPr lang="it-IT" dirty="0"/>
              <a:t>IMMAGINE A PAGINA INTERA</a:t>
            </a:r>
          </a:p>
          <a:p>
            <a:r>
              <a:rPr lang="it-IT" dirty="0"/>
              <a:t>Cliccare per inserire</a:t>
            </a:r>
          </a:p>
        </p:txBody>
      </p:sp>
    </p:spTree>
    <p:extLst>
      <p:ext uri="{BB962C8B-B14F-4D97-AF65-F5344CB8AC3E}">
        <p14:creationId xmlns:p14="http://schemas.microsoft.com/office/powerpoint/2010/main" val="253853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lide STD Tes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278607" y="35496"/>
            <a:ext cx="8587582" cy="358951"/>
          </a:xfrm>
          <a:prstGeom prst="rect">
            <a:avLst/>
          </a:prstGeom>
        </p:spPr>
        <p:txBody>
          <a:bodyPr/>
          <a:lstStyle>
            <a:lvl1pPr>
              <a:defRPr sz="2000">
                <a:solidFill>
                  <a:schemeClr val="tx2"/>
                </a:solidFill>
              </a:defRPr>
            </a:lvl1pPr>
          </a:lstStyle>
          <a:p>
            <a:r>
              <a:rPr lang="it-IT" dirty="0"/>
              <a:t>Titolo SLIDE (</a:t>
            </a:r>
            <a:r>
              <a:rPr lang="it-IT" dirty="0" err="1"/>
              <a:t>arial</a:t>
            </a:r>
            <a:r>
              <a:rPr lang="it-IT" dirty="0"/>
              <a:t> </a:t>
            </a:r>
            <a:r>
              <a:rPr lang="it-IT" dirty="0" err="1"/>
              <a:t>max</a:t>
            </a:r>
            <a:r>
              <a:rPr lang="it-IT" dirty="0"/>
              <a:t> 20, </a:t>
            </a:r>
            <a:r>
              <a:rPr lang="it-IT" dirty="0" err="1"/>
              <a:t>bold</a:t>
            </a:r>
            <a:r>
              <a:rPr lang="it-IT" dirty="0"/>
              <a:t>, </a:t>
            </a:r>
            <a:r>
              <a:rPr lang="it-IT" dirty="0" err="1"/>
              <a:t>maius</a:t>
            </a:r>
            <a:r>
              <a:rPr lang="it-IT" dirty="0"/>
              <a:t>., blu, </a:t>
            </a:r>
            <a:r>
              <a:rPr lang="it-IT" dirty="0" err="1"/>
              <a:t>max</a:t>
            </a:r>
            <a:r>
              <a:rPr lang="it-IT" dirty="0"/>
              <a:t> 2 righe)</a:t>
            </a:r>
          </a:p>
        </p:txBody>
      </p:sp>
      <p:sp>
        <p:nvSpPr>
          <p:cNvPr id="17" name="Segnaposto testo 16"/>
          <p:cNvSpPr>
            <a:spLocks noGrp="1"/>
          </p:cNvSpPr>
          <p:nvPr>
            <p:ph type="body" sz="quarter" idx="14"/>
          </p:nvPr>
        </p:nvSpPr>
        <p:spPr>
          <a:xfrm>
            <a:off x="278606" y="1016000"/>
            <a:ext cx="8586788" cy="5097463"/>
          </a:xfrm>
          <a:prstGeom prst="rect">
            <a:avLst/>
          </a:prstGeom>
          <a:ln w="25400" cap="rnd">
            <a:noFill/>
          </a:ln>
        </p:spPr>
        <p:txBody>
          <a:bodyPr vert="horz" lIns="91440" tIns="45720" rIns="91440" bIns="45720" rtlCol="0">
            <a:normAutofit/>
          </a:bodyPr>
          <a:lstStyle>
            <a:lvl1pPr>
              <a:buClr>
                <a:srgbClr val="707173"/>
              </a:buClr>
              <a:defRPr lang="it-IT" sz="1500" dirty="0" smtClean="0"/>
            </a:lvl1pPr>
            <a:lvl2pPr>
              <a:buClr>
                <a:srgbClr val="707173"/>
              </a:buClr>
              <a:defRPr lang="it-IT" sz="1350" dirty="0" smtClean="0"/>
            </a:lvl2pPr>
            <a:lvl3pPr marL="807244" indent="-121444">
              <a:buClr>
                <a:srgbClr val="707173"/>
              </a:buClr>
              <a:defRPr lang="it-IT" sz="1200" dirty="0" smtClean="0"/>
            </a:lvl3pPr>
            <a:lvl4pPr marL="1143000" indent="-114300">
              <a:buClr>
                <a:srgbClr val="707173"/>
              </a:buClr>
              <a:defRPr lang="it-IT" sz="1050" dirty="0" smtClean="0"/>
            </a:lvl4pPr>
            <a:lvl5pPr marL="1478756" indent="-107156">
              <a:buClr>
                <a:srgbClr val="707173"/>
              </a:buClr>
              <a:defRPr lang="it-IT" sz="1050" dirty="0"/>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25" name="Segnaposto testo 24"/>
          <p:cNvSpPr>
            <a:spLocks noGrp="1"/>
          </p:cNvSpPr>
          <p:nvPr>
            <p:ph type="body" sz="quarter" idx="15" hasCustomPrompt="1"/>
          </p:nvPr>
        </p:nvSpPr>
        <p:spPr>
          <a:xfrm>
            <a:off x="278607" y="360573"/>
            <a:ext cx="8563940" cy="385763"/>
          </a:xfrm>
          <a:prstGeom prst="rect">
            <a:avLst/>
          </a:prstGeom>
        </p:spPr>
        <p:txBody>
          <a:bodyPr anchor="ctr">
            <a:noAutofit/>
          </a:bodyPr>
          <a:lstStyle>
            <a:lvl1pPr marL="0" indent="0">
              <a:buNone/>
              <a:defRPr sz="1400" cap="all" baseline="0">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it-IT" dirty="0"/>
              <a:t>SOTTOTITOLO (corpo </a:t>
            </a:r>
            <a:r>
              <a:rPr lang="it-IT" dirty="0" err="1"/>
              <a:t>arial</a:t>
            </a:r>
            <a:r>
              <a:rPr lang="it-IT" dirty="0"/>
              <a:t> </a:t>
            </a:r>
            <a:r>
              <a:rPr lang="it-IT" dirty="0" err="1"/>
              <a:t>max</a:t>
            </a:r>
            <a:r>
              <a:rPr lang="it-IT" dirty="0"/>
              <a:t> 14, maiuscolo, blu, </a:t>
            </a:r>
            <a:r>
              <a:rPr lang="it-IT" dirty="0" err="1"/>
              <a:t>max</a:t>
            </a:r>
            <a:r>
              <a:rPr lang="it-IT" dirty="0"/>
              <a:t> 1 riga)</a:t>
            </a:r>
          </a:p>
        </p:txBody>
      </p:sp>
      <p:sp>
        <p:nvSpPr>
          <p:cNvPr id="3" name="Segnaposto numero diapositiva 2"/>
          <p:cNvSpPr>
            <a:spLocks noGrp="1"/>
          </p:cNvSpPr>
          <p:nvPr>
            <p:ph type="sldNum" sz="quarter" idx="16"/>
          </p:nvPr>
        </p:nvSpPr>
        <p:spPr>
          <a:xfrm>
            <a:off x="8659606" y="6500814"/>
            <a:ext cx="484394" cy="357187"/>
          </a:xfrm>
          <a:prstGeom prst="rect">
            <a:avLst/>
          </a:prstGeom>
        </p:spPr>
        <p:txBody>
          <a:bodyPr/>
          <a:lstStyle/>
          <a:p>
            <a:fld id="{B87FA73C-A7EE-4241-A631-441DFD16C2EB}" type="slidenum">
              <a:rPr lang="it-IT" smtClean="0"/>
              <a:pPr/>
              <a:t>‹N›</a:t>
            </a:fld>
            <a:endParaRPr lang="it-IT" dirty="0"/>
          </a:p>
        </p:txBody>
      </p:sp>
      <p:sp>
        <p:nvSpPr>
          <p:cNvPr id="6" name="Segnaposto numero diapositiva 2"/>
          <p:cNvSpPr txBox="1">
            <a:spLocks/>
          </p:cNvSpPr>
          <p:nvPr userDrawn="1"/>
        </p:nvSpPr>
        <p:spPr>
          <a:xfrm>
            <a:off x="8658416" y="6498209"/>
            <a:ext cx="484394" cy="359791"/>
          </a:xfrm>
          <a:prstGeom prst="rect">
            <a:avLst/>
          </a:prstGeom>
          <a:noFill/>
        </p:spPr>
        <p:txBody>
          <a:bodyPr vert="horz" lIns="91440" tIns="45720" rIns="91440" bIns="45720" rtlCol="0" anchor="ctr"/>
          <a:lstStyle>
            <a:defPPr>
              <a:defRPr lang="it-IT"/>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7FA73C-A7EE-4241-A631-441DFD16C2EB}" type="slidenum">
              <a:rPr lang="it-IT" smtClean="0"/>
              <a:pPr/>
              <a:t>‹N›</a:t>
            </a:fld>
            <a:endParaRPr lang="it-IT" dirty="0"/>
          </a:p>
        </p:txBody>
      </p:sp>
    </p:spTree>
    <p:extLst>
      <p:ext uri="{BB962C8B-B14F-4D97-AF65-F5344CB8AC3E}">
        <p14:creationId xmlns:p14="http://schemas.microsoft.com/office/powerpoint/2010/main" val="3067736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lide STD Testo 2 Colonne">
    <p:spTree>
      <p:nvGrpSpPr>
        <p:cNvPr id="1" name=""/>
        <p:cNvGrpSpPr/>
        <p:nvPr/>
      </p:nvGrpSpPr>
      <p:grpSpPr>
        <a:xfrm>
          <a:off x="0" y="0"/>
          <a:ext cx="0" cy="0"/>
          <a:chOff x="0" y="0"/>
          <a:chExt cx="0" cy="0"/>
        </a:xfrm>
      </p:grpSpPr>
      <p:sp>
        <p:nvSpPr>
          <p:cNvPr id="3" name="Segnaposto numero diapositiva 2"/>
          <p:cNvSpPr>
            <a:spLocks noGrp="1"/>
          </p:cNvSpPr>
          <p:nvPr>
            <p:ph type="sldNum" sz="quarter" idx="23"/>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14" name="Titolo 1"/>
          <p:cNvSpPr>
            <a:spLocks noGrp="1"/>
          </p:cNvSpPr>
          <p:nvPr>
            <p:ph type="title" hasCustomPrompt="1"/>
          </p:nvPr>
        </p:nvSpPr>
        <p:spPr>
          <a:xfrm>
            <a:off x="278607" y="35496"/>
            <a:ext cx="8563940" cy="358951"/>
          </a:xfrm>
          <a:prstGeom prst="rect">
            <a:avLst/>
          </a:prstGeom>
        </p:spPr>
        <p:txBody>
          <a:bodyPr/>
          <a:lstStyle>
            <a:lvl1pPr>
              <a:defRPr sz="2000">
                <a:solidFill>
                  <a:schemeClr val="tx2"/>
                </a:solidFill>
              </a:defRPr>
            </a:lvl1pPr>
          </a:lstStyle>
          <a:p>
            <a:r>
              <a:rPr lang="it-IT" dirty="0"/>
              <a:t>Titolo SLIDE (</a:t>
            </a:r>
            <a:r>
              <a:rPr lang="it-IT" dirty="0" err="1"/>
              <a:t>arial</a:t>
            </a:r>
            <a:r>
              <a:rPr lang="it-IT" dirty="0"/>
              <a:t> </a:t>
            </a:r>
            <a:r>
              <a:rPr lang="it-IT" dirty="0" err="1"/>
              <a:t>max</a:t>
            </a:r>
            <a:r>
              <a:rPr lang="it-IT" dirty="0"/>
              <a:t> 20, </a:t>
            </a:r>
            <a:r>
              <a:rPr lang="it-IT" dirty="0" err="1"/>
              <a:t>bold</a:t>
            </a:r>
            <a:r>
              <a:rPr lang="it-IT" dirty="0"/>
              <a:t>, </a:t>
            </a:r>
            <a:r>
              <a:rPr lang="it-IT" dirty="0" err="1"/>
              <a:t>maius</a:t>
            </a:r>
            <a:r>
              <a:rPr lang="it-IT" dirty="0"/>
              <a:t>., blu, </a:t>
            </a:r>
            <a:r>
              <a:rPr lang="it-IT" dirty="0" err="1"/>
              <a:t>max</a:t>
            </a:r>
            <a:r>
              <a:rPr lang="it-IT" dirty="0"/>
              <a:t> 2 righe)</a:t>
            </a:r>
          </a:p>
        </p:txBody>
      </p:sp>
      <p:sp>
        <p:nvSpPr>
          <p:cNvPr id="15" name="Segnaposto testo 24"/>
          <p:cNvSpPr>
            <a:spLocks noGrp="1"/>
          </p:cNvSpPr>
          <p:nvPr>
            <p:ph type="body" sz="quarter" idx="15" hasCustomPrompt="1"/>
          </p:nvPr>
        </p:nvSpPr>
        <p:spPr>
          <a:xfrm>
            <a:off x="278607" y="360573"/>
            <a:ext cx="8563940" cy="385763"/>
          </a:xfrm>
          <a:prstGeom prst="rect">
            <a:avLst/>
          </a:prstGeom>
        </p:spPr>
        <p:txBody>
          <a:bodyPr anchor="ctr">
            <a:noAutofit/>
          </a:bodyPr>
          <a:lstStyle>
            <a:lvl1pPr marL="0" indent="0">
              <a:buNone/>
              <a:defRPr sz="1400" cap="all" baseline="0">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it-IT" dirty="0"/>
              <a:t>SOTTOTITOLO (corpo </a:t>
            </a:r>
            <a:r>
              <a:rPr lang="it-IT" dirty="0" err="1"/>
              <a:t>arial</a:t>
            </a:r>
            <a:r>
              <a:rPr lang="it-IT" dirty="0"/>
              <a:t> </a:t>
            </a:r>
            <a:r>
              <a:rPr lang="it-IT" dirty="0" err="1"/>
              <a:t>max</a:t>
            </a:r>
            <a:r>
              <a:rPr lang="it-IT" dirty="0"/>
              <a:t> 14, maiuscolo, blu, </a:t>
            </a:r>
            <a:r>
              <a:rPr lang="it-IT" dirty="0" err="1"/>
              <a:t>max</a:t>
            </a:r>
            <a:r>
              <a:rPr lang="it-IT" dirty="0"/>
              <a:t> 1 riga)</a:t>
            </a:r>
          </a:p>
        </p:txBody>
      </p:sp>
      <p:sp>
        <p:nvSpPr>
          <p:cNvPr id="4" name="Segnaposto testo 3"/>
          <p:cNvSpPr>
            <a:spLocks noGrp="1"/>
          </p:cNvSpPr>
          <p:nvPr>
            <p:ph type="body" sz="quarter" idx="24"/>
          </p:nvPr>
        </p:nvSpPr>
        <p:spPr>
          <a:xfrm>
            <a:off x="278606" y="1016001"/>
            <a:ext cx="4221956" cy="509746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testo 5"/>
          <p:cNvSpPr>
            <a:spLocks noGrp="1"/>
          </p:cNvSpPr>
          <p:nvPr>
            <p:ph type="body" sz="quarter" idx="25"/>
          </p:nvPr>
        </p:nvSpPr>
        <p:spPr>
          <a:xfrm>
            <a:off x="4643438" y="1016001"/>
            <a:ext cx="4221956" cy="509746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843235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lide Testo + Imm. dx">
    <p:spTree>
      <p:nvGrpSpPr>
        <p:cNvPr id="1" name=""/>
        <p:cNvGrpSpPr/>
        <p:nvPr/>
      </p:nvGrpSpPr>
      <p:grpSpPr>
        <a:xfrm>
          <a:off x="0" y="0"/>
          <a:ext cx="0" cy="0"/>
          <a:chOff x="0" y="0"/>
          <a:chExt cx="0" cy="0"/>
        </a:xfrm>
      </p:grpSpPr>
      <p:sp>
        <p:nvSpPr>
          <p:cNvPr id="27" name="Segnaposto immagine 26"/>
          <p:cNvSpPr>
            <a:spLocks noGrp="1"/>
          </p:cNvSpPr>
          <p:nvPr>
            <p:ph type="pic" sz="quarter" idx="16"/>
          </p:nvPr>
        </p:nvSpPr>
        <p:spPr>
          <a:xfrm>
            <a:off x="4643437" y="1016001"/>
            <a:ext cx="4195763" cy="5097463"/>
          </a:xfrm>
          <a:prstGeom prst="rect">
            <a:avLst/>
          </a:prstGeom>
          <a:solidFill>
            <a:schemeClr val="bg1"/>
          </a:solidFill>
          <a:ln w="12700">
            <a:noFill/>
          </a:ln>
        </p:spPr>
        <p:txBody>
          <a:bodyPr vert="horz" lIns="0" tIns="45720" rIns="0" bIns="45720" rtlCol="0" anchor="t">
            <a:normAutofit/>
          </a:bodyPr>
          <a:lstStyle>
            <a:lvl1pPr marL="0" indent="0" algn="l">
              <a:buNone/>
              <a:defRPr lang="it-IT"/>
            </a:lvl1pPr>
          </a:lstStyle>
          <a:p>
            <a:pPr lvl="0"/>
            <a:r>
              <a:rPr lang="it-IT"/>
              <a:t>Fare clic sull'icona per inserire un'immagine</a:t>
            </a:r>
            <a:endParaRPr lang="it-IT" dirty="0"/>
          </a:p>
        </p:txBody>
      </p:sp>
      <p:sp>
        <p:nvSpPr>
          <p:cNvPr id="3" name="Segnaposto numero diapositiva 2"/>
          <p:cNvSpPr>
            <a:spLocks noGrp="1"/>
          </p:cNvSpPr>
          <p:nvPr>
            <p:ph type="sldNum" sz="quarter" idx="17"/>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20" name="Titolo 1"/>
          <p:cNvSpPr>
            <a:spLocks noGrp="1"/>
          </p:cNvSpPr>
          <p:nvPr>
            <p:ph type="title" hasCustomPrompt="1"/>
          </p:nvPr>
        </p:nvSpPr>
        <p:spPr>
          <a:xfrm>
            <a:off x="278607" y="35496"/>
            <a:ext cx="8563940" cy="358951"/>
          </a:xfrm>
          <a:prstGeom prst="rect">
            <a:avLst/>
          </a:prstGeom>
        </p:spPr>
        <p:txBody>
          <a:bodyPr/>
          <a:lstStyle>
            <a:lvl1pPr>
              <a:defRPr sz="2000">
                <a:solidFill>
                  <a:schemeClr val="tx2"/>
                </a:solidFill>
              </a:defRPr>
            </a:lvl1pPr>
          </a:lstStyle>
          <a:p>
            <a:r>
              <a:rPr lang="it-IT" dirty="0"/>
              <a:t>Titolo SLIDE (</a:t>
            </a:r>
            <a:r>
              <a:rPr lang="it-IT" dirty="0" err="1"/>
              <a:t>arial</a:t>
            </a:r>
            <a:r>
              <a:rPr lang="it-IT" dirty="0"/>
              <a:t> </a:t>
            </a:r>
            <a:r>
              <a:rPr lang="it-IT" dirty="0" err="1"/>
              <a:t>max</a:t>
            </a:r>
            <a:r>
              <a:rPr lang="it-IT" dirty="0"/>
              <a:t> 20, </a:t>
            </a:r>
            <a:r>
              <a:rPr lang="it-IT" dirty="0" err="1"/>
              <a:t>bold</a:t>
            </a:r>
            <a:r>
              <a:rPr lang="it-IT" dirty="0"/>
              <a:t>, </a:t>
            </a:r>
            <a:r>
              <a:rPr lang="it-IT" dirty="0" err="1"/>
              <a:t>maius</a:t>
            </a:r>
            <a:r>
              <a:rPr lang="it-IT" dirty="0"/>
              <a:t>., blu, </a:t>
            </a:r>
            <a:r>
              <a:rPr lang="it-IT" dirty="0" err="1"/>
              <a:t>max</a:t>
            </a:r>
            <a:r>
              <a:rPr lang="it-IT" dirty="0"/>
              <a:t> 2 righe)</a:t>
            </a:r>
          </a:p>
        </p:txBody>
      </p:sp>
      <p:sp>
        <p:nvSpPr>
          <p:cNvPr id="21" name="Segnaposto testo 24"/>
          <p:cNvSpPr>
            <a:spLocks noGrp="1"/>
          </p:cNvSpPr>
          <p:nvPr>
            <p:ph type="body" sz="quarter" idx="15" hasCustomPrompt="1"/>
          </p:nvPr>
        </p:nvSpPr>
        <p:spPr>
          <a:xfrm>
            <a:off x="278607" y="360573"/>
            <a:ext cx="8563940" cy="385763"/>
          </a:xfrm>
          <a:prstGeom prst="rect">
            <a:avLst/>
          </a:prstGeom>
        </p:spPr>
        <p:txBody>
          <a:bodyPr anchor="ctr">
            <a:noAutofit/>
          </a:bodyPr>
          <a:lstStyle>
            <a:lvl1pPr marL="0" indent="0">
              <a:buNone/>
              <a:defRPr sz="1400" cap="all" baseline="0">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it-IT" dirty="0"/>
              <a:t>SOTTOTITOLO (corpo </a:t>
            </a:r>
            <a:r>
              <a:rPr lang="it-IT" dirty="0" err="1"/>
              <a:t>arial</a:t>
            </a:r>
            <a:r>
              <a:rPr lang="it-IT" dirty="0"/>
              <a:t> </a:t>
            </a:r>
            <a:r>
              <a:rPr lang="it-IT" dirty="0" err="1"/>
              <a:t>max</a:t>
            </a:r>
            <a:r>
              <a:rPr lang="it-IT" dirty="0"/>
              <a:t> 14, maiuscolo, blu, </a:t>
            </a:r>
            <a:r>
              <a:rPr lang="it-IT" dirty="0" err="1"/>
              <a:t>max</a:t>
            </a:r>
            <a:r>
              <a:rPr lang="it-IT" dirty="0"/>
              <a:t> 1 riga)</a:t>
            </a:r>
          </a:p>
        </p:txBody>
      </p:sp>
      <p:sp>
        <p:nvSpPr>
          <p:cNvPr id="4" name="Segnaposto testo 3"/>
          <p:cNvSpPr>
            <a:spLocks noGrp="1"/>
          </p:cNvSpPr>
          <p:nvPr>
            <p:ph type="body" sz="quarter" idx="18"/>
          </p:nvPr>
        </p:nvSpPr>
        <p:spPr>
          <a:xfrm>
            <a:off x="278606" y="2066925"/>
            <a:ext cx="4221956" cy="303847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Tree>
    <p:extLst>
      <p:ext uri="{BB962C8B-B14F-4D97-AF65-F5344CB8AC3E}">
        <p14:creationId xmlns:p14="http://schemas.microsoft.com/office/powerpoint/2010/main" val="282397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lide Testo + Imm. sx">
    <p:spTree>
      <p:nvGrpSpPr>
        <p:cNvPr id="1" name=""/>
        <p:cNvGrpSpPr/>
        <p:nvPr/>
      </p:nvGrpSpPr>
      <p:grpSpPr>
        <a:xfrm>
          <a:off x="0" y="0"/>
          <a:ext cx="0" cy="0"/>
          <a:chOff x="0" y="0"/>
          <a:chExt cx="0" cy="0"/>
        </a:xfrm>
      </p:grpSpPr>
      <p:sp>
        <p:nvSpPr>
          <p:cNvPr id="15" name="Segnaposto immagine 14"/>
          <p:cNvSpPr>
            <a:spLocks noGrp="1"/>
          </p:cNvSpPr>
          <p:nvPr>
            <p:ph type="pic" sz="quarter" idx="16"/>
          </p:nvPr>
        </p:nvSpPr>
        <p:spPr>
          <a:xfrm>
            <a:off x="278606" y="1016001"/>
            <a:ext cx="4221956" cy="5097463"/>
          </a:xfrm>
          <a:prstGeom prst="rect">
            <a:avLst/>
          </a:prstGeom>
          <a:solidFill>
            <a:schemeClr val="bg1"/>
          </a:solidFill>
          <a:ln w="12700">
            <a:noFill/>
          </a:ln>
        </p:spPr>
        <p:txBody>
          <a:bodyPr anchor="t"/>
          <a:lstStyle>
            <a:lvl1pPr marL="0" indent="0" algn="l">
              <a:buNone/>
              <a:defRPr/>
            </a:lvl1pPr>
          </a:lstStyle>
          <a:p>
            <a:r>
              <a:rPr lang="it-IT"/>
              <a:t>Fare clic sull'icona per inserire un'immagine</a:t>
            </a:r>
            <a:endParaRPr lang="it-IT" dirty="0"/>
          </a:p>
        </p:txBody>
      </p:sp>
      <p:sp>
        <p:nvSpPr>
          <p:cNvPr id="3" name="Segnaposto numero diapositiva 2"/>
          <p:cNvSpPr>
            <a:spLocks noGrp="1"/>
          </p:cNvSpPr>
          <p:nvPr>
            <p:ph type="sldNum" sz="quarter" idx="17"/>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14" name="Titolo 1"/>
          <p:cNvSpPr>
            <a:spLocks noGrp="1"/>
          </p:cNvSpPr>
          <p:nvPr>
            <p:ph type="title" hasCustomPrompt="1"/>
          </p:nvPr>
        </p:nvSpPr>
        <p:spPr>
          <a:xfrm>
            <a:off x="278607" y="35496"/>
            <a:ext cx="8563940" cy="358951"/>
          </a:xfrm>
          <a:prstGeom prst="rect">
            <a:avLst/>
          </a:prstGeom>
        </p:spPr>
        <p:txBody>
          <a:bodyPr/>
          <a:lstStyle>
            <a:lvl1pPr>
              <a:defRPr sz="2000">
                <a:solidFill>
                  <a:schemeClr val="tx2"/>
                </a:solidFill>
              </a:defRPr>
            </a:lvl1pPr>
          </a:lstStyle>
          <a:p>
            <a:r>
              <a:rPr lang="it-IT" dirty="0"/>
              <a:t>Titolo SLIDE (</a:t>
            </a:r>
            <a:r>
              <a:rPr lang="it-IT" dirty="0" err="1"/>
              <a:t>arial</a:t>
            </a:r>
            <a:r>
              <a:rPr lang="it-IT" dirty="0"/>
              <a:t> </a:t>
            </a:r>
            <a:r>
              <a:rPr lang="it-IT" dirty="0" err="1"/>
              <a:t>max</a:t>
            </a:r>
            <a:r>
              <a:rPr lang="it-IT" dirty="0"/>
              <a:t> 20, </a:t>
            </a:r>
            <a:r>
              <a:rPr lang="it-IT" dirty="0" err="1"/>
              <a:t>bold</a:t>
            </a:r>
            <a:r>
              <a:rPr lang="it-IT" dirty="0"/>
              <a:t>, </a:t>
            </a:r>
            <a:r>
              <a:rPr lang="it-IT" dirty="0" err="1"/>
              <a:t>maius</a:t>
            </a:r>
            <a:r>
              <a:rPr lang="it-IT" dirty="0"/>
              <a:t>., blu, </a:t>
            </a:r>
            <a:r>
              <a:rPr lang="it-IT" dirty="0" err="1"/>
              <a:t>max</a:t>
            </a:r>
            <a:r>
              <a:rPr lang="it-IT" dirty="0"/>
              <a:t> 2 righe)</a:t>
            </a:r>
          </a:p>
        </p:txBody>
      </p:sp>
      <p:sp>
        <p:nvSpPr>
          <p:cNvPr id="16" name="Segnaposto testo 24"/>
          <p:cNvSpPr>
            <a:spLocks noGrp="1"/>
          </p:cNvSpPr>
          <p:nvPr>
            <p:ph type="body" sz="quarter" idx="15" hasCustomPrompt="1"/>
          </p:nvPr>
        </p:nvSpPr>
        <p:spPr>
          <a:xfrm>
            <a:off x="278607" y="360573"/>
            <a:ext cx="8563940" cy="385763"/>
          </a:xfrm>
          <a:prstGeom prst="rect">
            <a:avLst/>
          </a:prstGeom>
        </p:spPr>
        <p:txBody>
          <a:bodyPr anchor="ctr">
            <a:noAutofit/>
          </a:bodyPr>
          <a:lstStyle>
            <a:lvl1pPr marL="0" indent="0">
              <a:buNone/>
              <a:defRPr sz="1400" cap="all" baseline="0">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it-IT" dirty="0"/>
              <a:t>SOTTOTITOLO (corpo </a:t>
            </a:r>
            <a:r>
              <a:rPr lang="it-IT" dirty="0" err="1"/>
              <a:t>arial</a:t>
            </a:r>
            <a:r>
              <a:rPr lang="it-IT" dirty="0"/>
              <a:t> </a:t>
            </a:r>
            <a:r>
              <a:rPr lang="it-IT" dirty="0" err="1"/>
              <a:t>max</a:t>
            </a:r>
            <a:r>
              <a:rPr lang="it-IT" dirty="0"/>
              <a:t> 14, maiuscolo, blu, </a:t>
            </a:r>
            <a:r>
              <a:rPr lang="it-IT" dirty="0" err="1"/>
              <a:t>max</a:t>
            </a:r>
            <a:r>
              <a:rPr lang="it-IT" dirty="0"/>
              <a:t> 1 riga)</a:t>
            </a:r>
          </a:p>
        </p:txBody>
      </p:sp>
      <p:sp>
        <p:nvSpPr>
          <p:cNvPr id="4" name="Segnaposto testo 3"/>
          <p:cNvSpPr>
            <a:spLocks noGrp="1"/>
          </p:cNvSpPr>
          <p:nvPr>
            <p:ph type="body" sz="quarter" idx="18"/>
          </p:nvPr>
        </p:nvSpPr>
        <p:spPr>
          <a:xfrm>
            <a:off x="4643438" y="2076449"/>
            <a:ext cx="4221956" cy="290512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883254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lide GRAFICO + Testo">
    <p:spTree>
      <p:nvGrpSpPr>
        <p:cNvPr id="1" name=""/>
        <p:cNvGrpSpPr/>
        <p:nvPr/>
      </p:nvGrpSpPr>
      <p:grpSpPr>
        <a:xfrm>
          <a:off x="0" y="0"/>
          <a:ext cx="0" cy="0"/>
          <a:chOff x="0" y="0"/>
          <a:chExt cx="0" cy="0"/>
        </a:xfrm>
      </p:grpSpPr>
      <p:sp>
        <p:nvSpPr>
          <p:cNvPr id="15" name="Segnaposto grafico 14"/>
          <p:cNvSpPr>
            <a:spLocks noGrp="1"/>
          </p:cNvSpPr>
          <p:nvPr>
            <p:ph type="chart" sz="quarter" idx="16"/>
          </p:nvPr>
        </p:nvSpPr>
        <p:spPr>
          <a:xfrm>
            <a:off x="278606" y="1016001"/>
            <a:ext cx="5929313" cy="5097463"/>
          </a:xfrm>
          <a:prstGeom prst="rect">
            <a:avLst/>
          </a:prstGeom>
        </p:spPr>
        <p:txBody>
          <a:bodyPr/>
          <a:lstStyle>
            <a:lvl1pPr marL="0" indent="0">
              <a:buNone/>
              <a:defRPr/>
            </a:lvl1pPr>
          </a:lstStyle>
          <a:p>
            <a:r>
              <a:rPr lang="it-IT"/>
              <a:t>Fare clic sull'icona per inserire un grafico</a:t>
            </a:r>
            <a:endParaRPr lang="it-IT" dirty="0"/>
          </a:p>
        </p:txBody>
      </p:sp>
      <p:sp>
        <p:nvSpPr>
          <p:cNvPr id="11" name="Titolo 1"/>
          <p:cNvSpPr>
            <a:spLocks noGrp="1"/>
          </p:cNvSpPr>
          <p:nvPr>
            <p:ph type="title" hasCustomPrompt="1"/>
          </p:nvPr>
        </p:nvSpPr>
        <p:spPr>
          <a:xfrm>
            <a:off x="278607" y="35496"/>
            <a:ext cx="8563940" cy="358951"/>
          </a:xfrm>
          <a:prstGeom prst="rect">
            <a:avLst/>
          </a:prstGeom>
        </p:spPr>
        <p:txBody>
          <a:bodyPr/>
          <a:lstStyle>
            <a:lvl1pPr>
              <a:defRPr sz="2000">
                <a:solidFill>
                  <a:schemeClr val="tx2"/>
                </a:solidFill>
              </a:defRPr>
            </a:lvl1pPr>
          </a:lstStyle>
          <a:p>
            <a:r>
              <a:rPr lang="it-IT" dirty="0"/>
              <a:t>Titolo SLIDE (</a:t>
            </a:r>
            <a:r>
              <a:rPr lang="it-IT" dirty="0" err="1"/>
              <a:t>arial</a:t>
            </a:r>
            <a:r>
              <a:rPr lang="it-IT" dirty="0"/>
              <a:t> </a:t>
            </a:r>
            <a:r>
              <a:rPr lang="it-IT" dirty="0" err="1"/>
              <a:t>max</a:t>
            </a:r>
            <a:r>
              <a:rPr lang="it-IT" dirty="0"/>
              <a:t> 20, </a:t>
            </a:r>
            <a:r>
              <a:rPr lang="it-IT" dirty="0" err="1"/>
              <a:t>bold</a:t>
            </a:r>
            <a:r>
              <a:rPr lang="it-IT" dirty="0"/>
              <a:t>, </a:t>
            </a:r>
            <a:r>
              <a:rPr lang="it-IT" dirty="0" err="1"/>
              <a:t>maius</a:t>
            </a:r>
            <a:r>
              <a:rPr lang="it-IT" dirty="0"/>
              <a:t>., blu, </a:t>
            </a:r>
            <a:r>
              <a:rPr lang="it-IT" dirty="0" err="1"/>
              <a:t>max</a:t>
            </a:r>
            <a:r>
              <a:rPr lang="it-IT" dirty="0"/>
              <a:t> 2 righe)</a:t>
            </a:r>
          </a:p>
        </p:txBody>
      </p:sp>
      <p:sp>
        <p:nvSpPr>
          <p:cNvPr id="12" name="Segnaposto testo 24"/>
          <p:cNvSpPr>
            <a:spLocks noGrp="1"/>
          </p:cNvSpPr>
          <p:nvPr>
            <p:ph type="body" sz="quarter" idx="15" hasCustomPrompt="1"/>
          </p:nvPr>
        </p:nvSpPr>
        <p:spPr>
          <a:xfrm>
            <a:off x="278607" y="360573"/>
            <a:ext cx="8563940" cy="385763"/>
          </a:xfrm>
          <a:prstGeom prst="rect">
            <a:avLst/>
          </a:prstGeom>
        </p:spPr>
        <p:txBody>
          <a:bodyPr anchor="ctr">
            <a:noAutofit/>
          </a:bodyPr>
          <a:lstStyle>
            <a:lvl1pPr marL="0" indent="0">
              <a:buNone/>
              <a:defRPr sz="1400" cap="all" baseline="0">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it-IT" dirty="0"/>
              <a:t>SOTTOTITOLO (corpo </a:t>
            </a:r>
            <a:r>
              <a:rPr lang="it-IT" dirty="0" err="1"/>
              <a:t>arial</a:t>
            </a:r>
            <a:r>
              <a:rPr lang="it-IT" dirty="0"/>
              <a:t> </a:t>
            </a:r>
            <a:r>
              <a:rPr lang="it-IT" dirty="0" err="1"/>
              <a:t>max</a:t>
            </a:r>
            <a:r>
              <a:rPr lang="it-IT" dirty="0"/>
              <a:t> 14, maiuscolo, blu, </a:t>
            </a:r>
            <a:r>
              <a:rPr lang="it-IT" dirty="0" err="1"/>
              <a:t>max</a:t>
            </a:r>
            <a:r>
              <a:rPr lang="it-IT" dirty="0"/>
              <a:t> 1 riga)</a:t>
            </a:r>
          </a:p>
        </p:txBody>
      </p:sp>
      <p:sp>
        <p:nvSpPr>
          <p:cNvPr id="3" name="Segnaposto numero diapositiva 2"/>
          <p:cNvSpPr>
            <a:spLocks noGrp="1"/>
          </p:cNvSpPr>
          <p:nvPr>
            <p:ph type="sldNum" sz="quarter" idx="17"/>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4" name="Segnaposto testo 3"/>
          <p:cNvSpPr>
            <a:spLocks noGrp="1"/>
          </p:cNvSpPr>
          <p:nvPr>
            <p:ph type="body" sz="quarter" idx="18"/>
          </p:nvPr>
        </p:nvSpPr>
        <p:spPr>
          <a:xfrm>
            <a:off x="6350794" y="1609725"/>
            <a:ext cx="2491754" cy="390525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064538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lide TABELLA + Testo">
    <p:spTree>
      <p:nvGrpSpPr>
        <p:cNvPr id="1" name=""/>
        <p:cNvGrpSpPr/>
        <p:nvPr/>
      </p:nvGrpSpPr>
      <p:grpSpPr>
        <a:xfrm>
          <a:off x="0" y="0"/>
          <a:ext cx="0" cy="0"/>
          <a:chOff x="0" y="0"/>
          <a:chExt cx="0" cy="0"/>
        </a:xfrm>
      </p:grpSpPr>
      <p:sp>
        <p:nvSpPr>
          <p:cNvPr id="4" name="Segnaposto tabella 3"/>
          <p:cNvSpPr>
            <a:spLocks noGrp="1"/>
          </p:cNvSpPr>
          <p:nvPr>
            <p:ph type="tbl" sz="quarter" idx="20"/>
          </p:nvPr>
        </p:nvSpPr>
        <p:spPr>
          <a:xfrm>
            <a:off x="278606" y="1016001"/>
            <a:ext cx="5929313" cy="5097463"/>
          </a:xfrm>
          <a:prstGeom prst="rect">
            <a:avLst/>
          </a:prstGeom>
        </p:spPr>
        <p:txBody>
          <a:bodyPr/>
          <a:lstStyle>
            <a:lvl1pPr marL="0" indent="0">
              <a:buNone/>
              <a:defRPr/>
            </a:lvl1pPr>
          </a:lstStyle>
          <a:p>
            <a:r>
              <a:rPr lang="it-IT"/>
              <a:t>Fare clic sull'icona per inserire una tabella</a:t>
            </a:r>
            <a:endParaRPr lang="it-IT" dirty="0"/>
          </a:p>
        </p:txBody>
      </p:sp>
      <p:sp>
        <p:nvSpPr>
          <p:cNvPr id="11" name="Titolo 1"/>
          <p:cNvSpPr>
            <a:spLocks noGrp="1"/>
          </p:cNvSpPr>
          <p:nvPr>
            <p:ph type="title" hasCustomPrompt="1"/>
          </p:nvPr>
        </p:nvSpPr>
        <p:spPr>
          <a:xfrm>
            <a:off x="278607" y="35496"/>
            <a:ext cx="8563940" cy="358951"/>
          </a:xfrm>
          <a:prstGeom prst="rect">
            <a:avLst/>
          </a:prstGeom>
        </p:spPr>
        <p:txBody>
          <a:bodyPr/>
          <a:lstStyle>
            <a:lvl1pPr>
              <a:defRPr sz="2000">
                <a:solidFill>
                  <a:schemeClr val="tx2"/>
                </a:solidFill>
              </a:defRPr>
            </a:lvl1pPr>
          </a:lstStyle>
          <a:p>
            <a:r>
              <a:rPr lang="it-IT" dirty="0"/>
              <a:t>Titolo SLIDE (</a:t>
            </a:r>
            <a:r>
              <a:rPr lang="it-IT" dirty="0" err="1"/>
              <a:t>arial</a:t>
            </a:r>
            <a:r>
              <a:rPr lang="it-IT" dirty="0"/>
              <a:t> </a:t>
            </a:r>
            <a:r>
              <a:rPr lang="it-IT" dirty="0" err="1"/>
              <a:t>max</a:t>
            </a:r>
            <a:r>
              <a:rPr lang="it-IT" dirty="0"/>
              <a:t> 20, </a:t>
            </a:r>
            <a:r>
              <a:rPr lang="it-IT" dirty="0" err="1"/>
              <a:t>bold</a:t>
            </a:r>
            <a:r>
              <a:rPr lang="it-IT" dirty="0"/>
              <a:t>, </a:t>
            </a:r>
            <a:r>
              <a:rPr lang="it-IT" dirty="0" err="1"/>
              <a:t>maius</a:t>
            </a:r>
            <a:r>
              <a:rPr lang="it-IT" dirty="0"/>
              <a:t>., blu, </a:t>
            </a:r>
            <a:r>
              <a:rPr lang="it-IT" dirty="0" err="1"/>
              <a:t>max</a:t>
            </a:r>
            <a:r>
              <a:rPr lang="it-IT" dirty="0"/>
              <a:t> 2 righe)</a:t>
            </a:r>
          </a:p>
        </p:txBody>
      </p:sp>
      <p:sp>
        <p:nvSpPr>
          <p:cNvPr id="12" name="Segnaposto testo 24"/>
          <p:cNvSpPr>
            <a:spLocks noGrp="1"/>
          </p:cNvSpPr>
          <p:nvPr>
            <p:ph type="body" sz="quarter" idx="15" hasCustomPrompt="1"/>
          </p:nvPr>
        </p:nvSpPr>
        <p:spPr>
          <a:xfrm>
            <a:off x="278607" y="360573"/>
            <a:ext cx="8563940" cy="385763"/>
          </a:xfrm>
          <a:prstGeom prst="rect">
            <a:avLst/>
          </a:prstGeom>
        </p:spPr>
        <p:txBody>
          <a:bodyPr anchor="ctr">
            <a:noAutofit/>
          </a:bodyPr>
          <a:lstStyle>
            <a:lvl1pPr marL="0" indent="0">
              <a:buNone/>
              <a:defRPr sz="1400" cap="all" baseline="0">
                <a:solidFill>
                  <a:schemeClr val="tx2"/>
                </a:solidFill>
              </a:defRPr>
            </a:lvl1pPr>
            <a:lvl2pPr marL="342900" indent="0">
              <a:buNone/>
              <a:defRPr/>
            </a:lvl2pPr>
            <a:lvl3pPr marL="685800" indent="0">
              <a:buNone/>
              <a:defRPr/>
            </a:lvl3pPr>
            <a:lvl4pPr marL="1028700" indent="0">
              <a:buNone/>
              <a:defRPr/>
            </a:lvl4pPr>
            <a:lvl5pPr marL="1371600" indent="0">
              <a:buNone/>
              <a:defRPr/>
            </a:lvl5pPr>
          </a:lstStyle>
          <a:p>
            <a:pPr lvl="0"/>
            <a:r>
              <a:rPr lang="it-IT" dirty="0"/>
              <a:t>SOTTOTITOLO (corpo </a:t>
            </a:r>
            <a:r>
              <a:rPr lang="it-IT" dirty="0" err="1"/>
              <a:t>arial</a:t>
            </a:r>
            <a:r>
              <a:rPr lang="it-IT" dirty="0"/>
              <a:t> </a:t>
            </a:r>
            <a:r>
              <a:rPr lang="it-IT" dirty="0" err="1"/>
              <a:t>max</a:t>
            </a:r>
            <a:r>
              <a:rPr lang="it-IT" dirty="0"/>
              <a:t> 18, maiuscolo, blu, </a:t>
            </a:r>
            <a:r>
              <a:rPr lang="it-IT" dirty="0" err="1"/>
              <a:t>max</a:t>
            </a:r>
            <a:r>
              <a:rPr lang="it-IT" dirty="0"/>
              <a:t> 1 riga)</a:t>
            </a:r>
          </a:p>
        </p:txBody>
      </p:sp>
      <p:sp>
        <p:nvSpPr>
          <p:cNvPr id="3" name="Segnaposto numero diapositiva 2"/>
          <p:cNvSpPr>
            <a:spLocks noGrp="1"/>
          </p:cNvSpPr>
          <p:nvPr>
            <p:ph type="sldNum" sz="quarter" idx="21"/>
          </p:nvPr>
        </p:nvSpPr>
        <p:spPr>
          <a:xfrm>
            <a:off x="8658416" y="6498209"/>
            <a:ext cx="484394" cy="359791"/>
          </a:xfrm>
          <a:prstGeom prst="rect">
            <a:avLst/>
          </a:prstGeom>
        </p:spPr>
        <p:txBody>
          <a:bodyPr/>
          <a:lstStyle/>
          <a:p>
            <a:fld id="{B87FA73C-A7EE-4241-A631-441DFD16C2EB}" type="slidenum">
              <a:rPr lang="it-IT" smtClean="0"/>
              <a:pPr/>
              <a:t>‹N›</a:t>
            </a:fld>
            <a:endParaRPr lang="it-IT" dirty="0"/>
          </a:p>
        </p:txBody>
      </p:sp>
      <p:sp>
        <p:nvSpPr>
          <p:cNvPr id="5" name="Segnaposto testo 4"/>
          <p:cNvSpPr>
            <a:spLocks noGrp="1"/>
          </p:cNvSpPr>
          <p:nvPr>
            <p:ph type="body" sz="quarter" idx="22"/>
          </p:nvPr>
        </p:nvSpPr>
        <p:spPr>
          <a:xfrm>
            <a:off x="6350794" y="1609725"/>
            <a:ext cx="2514600" cy="39243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412138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Connettore diritto 19"/>
          <p:cNvCxnSpPr/>
          <p:nvPr/>
        </p:nvCxnSpPr>
        <p:spPr>
          <a:xfrm>
            <a:off x="1" y="745215"/>
            <a:ext cx="8586002" cy="0"/>
          </a:xfrm>
          <a:prstGeom prst="line">
            <a:avLst/>
          </a:prstGeom>
          <a:ln w="50800" cap="flat">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4" name="Segnaposto testo 3"/>
          <p:cNvSpPr>
            <a:spLocks noGrp="1"/>
          </p:cNvSpPr>
          <p:nvPr>
            <p:ph type="body" idx="1"/>
          </p:nvPr>
        </p:nvSpPr>
        <p:spPr>
          <a:xfrm>
            <a:off x="278606" y="1016000"/>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5" name="Rettangolo 14"/>
          <p:cNvSpPr/>
          <p:nvPr/>
        </p:nvSpPr>
        <p:spPr>
          <a:xfrm rot="10800000">
            <a:off x="-1" y="6498212"/>
            <a:ext cx="469842" cy="3597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pic>
        <p:nvPicPr>
          <p:cNvPr id="16" name="Immagine 15" descr="PI_logo_o_RGB_p.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a:xfrm>
            <a:off x="544041" y="6498210"/>
            <a:ext cx="1351173" cy="359791"/>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
        <p:nvSpPr>
          <p:cNvPr id="18" name="Rettangolo 17"/>
          <p:cNvSpPr/>
          <p:nvPr/>
        </p:nvSpPr>
        <p:spPr>
          <a:xfrm>
            <a:off x="8586597" y="6498209"/>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19" name="Rettangolo 18"/>
          <p:cNvSpPr/>
          <p:nvPr/>
        </p:nvSpPr>
        <p:spPr>
          <a:xfrm>
            <a:off x="8659606" y="6498206"/>
            <a:ext cx="484394" cy="359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1" name="Segnaposto numero diapositiva 5"/>
          <p:cNvSpPr>
            <a:spLocks noGrp="1"/>
          </p:cNvSpPr>
          <p:nvPr>
            <p:ph type="sldNum" sz="quarter" idx="4"/>
          </p:nvPr>
        </p:nvSpPr>
        <p:spPr>
          <a:xfrm>
            <a:off x="8658416" y="6498209"/>
            <a:ext cx="484394" cy="359791"/>
          </a:xfrm>
          <a:prstGeom prst="rect">
            <a:avLst/>
          </a:prstGeom>
          <a:noFill/>
        </p:spPr>
        <p:txBody>
          <a:bodyPr vert="horz" lIns="91440" tIns="45720" rIns="91440" bIns="45720" rtlCol="0" anchor="ctr"/>
          <a:lstStyle>
            <a:lvl1pPr algn="ctr">
              <a:defRPr sz="900">
                <a:solidFill>
                  <a:schemeClr val="bg1"/>
                </a:solidFill>
              </a:defRPr>
            </a:lvl1pPr>
          </a:lstStyle>
          <a:p>
            <a:fld id="{B87FA73C-A7EE-4241-A631-441DFD16C2EB}" type="slidenum">
              <a:rPr lang="it-IT" smtClean="0"/>
              <a:pPr/>
              <a:t>‹N›</a:t>
            </a:fld>
            <a:endParaRPr lang="it-IT" dirty="0"/>
          </a:p>
        </p:txBody>
      </p:sp>
      <p:cxnSp>
        <p:nvCxnSpPr>
          <p:cNvPr id="22" name="Connettore diritto 21"/>
          <p:cNvCxnSpPr/>
          <p:nvPr/>
        </p:nvCxnSpPr>
        <p:spPr>
          <a:xfrm>
            <a:off x="8658417" y="745215"/>
            <a:ext cx="485584" cy="0"/>
          </a:xfrm>
          <a:prstGeom prst="line">
            <a:avLst/>
          </a:prstGeom>
          <a:ln w="50800" cap="flat">
            <a:solidFill>
              <a:srgbClr val="707173"/>
            </a:solidFill>
            <a:miter lim="800000"/>
          </a:ln>
        </p:spPr>
        <p:style>
          <a:lnRef idx="1">
            <a:schemeClr val="accent1"/>
          </a:lnRef>
          <a:fillRef idx="0">
            <a:schemeClr val="accent1"/>
          </a:fillRef>
          <a:effectRef idx="0">
            <a:schemeClr val="accent1"/>
          </a:effectRef>
          <a:fontRef idx="minor">
            <a:schemeClr val="tx1"/>
          </a:fontRef>
        </p:style>
      </p:cxnSp>
      <p:sp>
        <p:nvSpPr>
          <p:cNvPr id="2" name="Triangolo isoscele 1"/>
          <p:cNvSpPr/>
          <p:nvPr/>
        </p:nvSpPr>
        <p:spPr>
          <a:xfrm rot="10800000">
            <a:off x="227345" y="-324737"/>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3" name="Triangolo isoscele 22"/>
          <p:cNvSpPr/>
          <p:nvPr/>
        </p:nvSpPr>
        <p:spPr>
          <a:xfrm rot="10800000">
            <a:off x="8817402" y="-324737"/>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4" name="Triangolo isoscele 23"/>
          <p:cNvSpPr/>
          <p:nvPr/>
        </p:nvSpPr>
        <p:spPr>
          <a:xfrm>
            <a:off x="227345" y="6950754"/>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5" name="Triangolo isoscele 24"/>
          <p:cNvSpPr/>
          <p:nvPr/>
        </p:nvSpPr>
        <p:spPr>
          <a:xfrm>
            <a:off x="8817402" y="6950754"/>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6" name="Triangolo isoscele 25"/>
          <p:cNvSpPr/>
          <p:nvPr/>
        </p:nvSpPr>
        <p:spPr>
          <a:xfrm rot="5400000">
            <a:off x="-223572" y="918030"/>
            <a:ext cx="132336" cy="1959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7" name="Triangolo isoscele 26"/>
          <p:cNvSpPr/>
          <p:nvPr/>
        </p:nvSpPr>
        <p:spPr>
          <a:xfrm rot="5400000">
            <a:off x="-223571" y="6015494"/>
            <a:ext cx="132336" cy="1959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28" name="Triangolo isoscele 27"/>
          <p:cNvSpPr/>
          <p:nvPr/>
        </p:nvSpPr>
        <p:spPr>
          <a:xfrm rot="16200000">
            <a:off x="9231797" y="918030"/>
            <a:ext cx="132336" cy="19594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30" name="Triangolo isoscele 29"/>
          <p:cNvSpPr/>
          <p:nvPr/>
        </p:nvSpPr>
        <p:spPr>
          <a:xfrm rot="16200000">
            <a:off x="9231798" y="6015494"/>
            <a:ext cx="132336" cy="19594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cxnSp>
        <p:nvCxnSpPr>
          <p:cNvPr id="37" name="Connettore diritto 36"/>
          <p:cNvCxnSpPr/>
          <p:nvPr/>
        </p:nvCxnSpPr>
        <p:spPr>
          <a:xfrm>
            <a:off x="1" y="745215"/>
            <a:ext cx="8586002" cy="0"/>
          </a:xfrm>
          <a:prstGeom prst="line">
            <a:avLst/>
          </a:prstGeom>
          <a:ln w="50800" cap="flat">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38" name="Rettangolo 37"/>
          <p:cNvSpPr/>
          <p:nvPr/>
        </p:nvSpPr>
        <p:spPr>
          <a:xfrm>
            <a:off x="2397568" y="6498210"/>
            <a:ext cx="6189030" cy="3597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39" name="Rettangolo 38"/>
          <p:cNvSpPr/>
          <p:nvPr/>
        </p:nvSpPr>
        <p:spPr>
          <a:xfrm rot="10800000">
            <a:off x="-1" y="6498212"/>
            <a:ext cx="469842" cy="3597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pic>
        <p:nvPicPr>
          <p:cNvPr id="40" name="Immagine 39" descr="PI_logo_o_RGB_p.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a:xfrm>
            <a:off x="544041" y="6498210"/>
            <a:ext cx="1351173" cy="359791"/>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
        <p:nvSpPr>
          <p:cNvPr id="41" name="Rettangolo 40"/>
          <p:cNvSpPr/>
          <p:nvPr/>
        </p:nvSpPr>
        <p:spPr>
          <a:xfrm>
            <a:off x="8586597" y="6498209"/>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2" name="Rettangolo 41"/>
          <p:cNvSpPr/>
          <p:nvPr/>
        </p:nvSpPr>
        <p:spPr>
          <a:xfrm>
            <a:off x="8659606" y="6498206"/>
            <a:ext cx="484394" cy="35979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cxnSp>
        <p:nvCxnSpPr>
          <p:cNvPr id="43" name="Connettore diritto 42"/>
          <p:cNvCxnSpPr/>
          <p:nvPr/>
        </p:nvCxnSpPr>
        <p:spPr>
          <a:xfrm>
            <a:off x="8658417" y="745215"/>
            <a:ext cx="485584" cy="0"/>
          </a:xfrm>
          <a:prstGeom prst="line">
            <a:avLst/>
          </a:prstGeom>
          <a:ln w="50800" cap="flat">
            <a:solidFill>
              <a:srgbClr val="707173"/>
            </a:solidFill>
            <a:miter lim="800000"/>
          </a:ln>
        </p:spPr>
        <p:style>
          <a:lnRef idx="1">
            <a:schemeClr val="accent1"/>
          </a:lnRef>
          <a:fillRef idx="0">
            <a:schemeClr val="accent1"/>
          </a:fillRef>
          <a:effectRef idx="0">
            <a:schemeClr val="accent1"/>
          </a:effectRef>
          <a:fontRef idx="minor">
            <a:schemeClr val="tx1"/>
          </a:fontRef>
        </p:style>
      </p:cxnSp>
      <p:sp>
        <p:nvSpPr>
          <p:cNvPr id="44" name="Triangolo isoscele 43"/>
          <p:cNvSpPr/>
          <p:nvPr/>
        </p:nvSpPr>
        <p:spPr>
          <a:xfrm rot="10800000">
            <a:off x="227345" y="-324737"/>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5" name="Triangolo isoscele 44"/>
          <p:cNvSpPr/>
          <p:nvPr/>
        </p:nvSpPr>
        <p:spPr>
          <a:xfrm rot="10800000">
            <a:off x="8817402" y="-324737"/>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6" name="Triangolo isoscele 45"/>
          <p:cNvSpPr/>
          <p:nvPr/>
        </p:nvSpPr>
        <p:spPr>
          <a:xfrm>
            <a:off x="227345" y="6950754"/>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7" name="Triangolo isoscele 46"/>
          <p:cNvSpPr/>
          <p:nvPr/>
        </p:nvSpPr>
        <p:spPr>
          <a:xfrm>
            <a:off x="8817402" y="6950754"/>
            <a:ext cx="99252" cy="26125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8" name="Triangolo isoscele 47"/>
          <p:cNvSpPr/>
          <p:nvPr/>
        </p:nvSpPr>
        <p:spPr>
          <a:xfrm rot="5400000">
            <a:off x="-223572" y="918030"/>
            <a:ext cx="132336" cy="1959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49" name="Triangolo isoscele 48"/>
          <p:cNvSpPr/>
          <p:nvPr/>
        </p:nvSpPr>
        <p:spPr>
          <a:xfrm rot="5400000">
            <a:off x="-223571" y="6015494"/>
            <a:ext cx="132336" cy="1959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50" name="Triangolo isoscele 49"/>
          <p:cNvSpPr/>
          <p:nvPr/>
        </p:nvSpPr>
        <p:spPr>
          <a:xfrm rot="16200000">
            <a:off x="9231797" y="918030"/>
            <a:ext cx="132336" cy="1959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51" name="Triangolo isoscele 50"/>
          <p:cNvSpPr/>
          <p:nvPr/>
        </p:nvSpPr>
        <p:spPr>
          <a:xfrm rot="16200000">
            <a:off x="9231798" y="6015494"/>
            <a:ext cx="132336" cy="19594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cxnSp>
        <p:nvCxnSpPr>
          <p:cNvPr id="58" name="Connettore diritto 57"/>
          <p:cNvCxnSpPr/>
          <p:nvPr userDrawn="1"/>
        </p:nvCxnSpPr>
        <p:spPr>
          <a:xfrm>
            <a:off x="1" y="745215"/>
            <a:ext cx="8586002" cy="0"/>
          </a:xfrm>
          <a:prstGeom prst="line">
            <a:avLst/>
          </a:prstGeom>
          <a:ln w="50800" cap="flat">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59" name="Rettangolo 58"/>
          <p:cNvSpPr/>
          <p:nvPr userDrawn="1"/>
        </p:nvSpPr>
        <p:spPr>
          <a:xfrm rot="10800000">
            <a:off x="-1" y="6498212"/>
            <a:ext cx="469842" cy="359788"/>
          </a:xfrm>
          <a:prstGeom prst="rect">
            <a:avLst/>
          </a:prstGeom>
          <a:solidFill>
            <a:srgbClr val="EFDC0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0" name="Rettangolo 59"/>
          <p:cNvSpPr/>
          <p:nvPr userDrawn="1"/>
        </p:nvSpPr>
        <p:spPr>
          <a:xfrm>
            <a:off x="8586598" y="6498209"/>
            <a:ext cx="73010" cy="359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1" name="Rettangolo 60"/>
          <p:cNvSpPr/>
          <p:nvPr userDrawn="1"/>
        </p:nvSpPr>
        <p:spPr>
          <a:xfrm>
            <a:off x="8659606" y="6498206"/>
            <a:ext cx="484394" cy="35979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cxnSp>
        <p:nvCxnSpPr>
          <p:cNvPr id="62" name="Connettore diritto 61"/>
          <p:cNvCxnSpPr/>
          <p:nvPr userDrawn="1"/>
        </p:nvCxnSpPr>
        <p:spPr>
          <a:xfrm>
            <a:off x="8658417" y="745215"/>
            <a:ext cx="485584" cy="0"/>
          </a:xfrm>
          <a:prstGeom prst="line">
            <a:avLst/>
          </a:prstGeom>
          <a:ln w="50800" cap="flat">
            <a:solidFill>
              <a:srgbClr val="707173"/>
            </a:solidFill>
            <a:miter lim="800000"/>
          </a:ln>
        </p:spPr>
        <p:style>
          <a:lnRef idx="1">
            <a:schemeClr val="accent1"/>
          </a:lnRef>
          <a:fillRef idx="0">
            <a:schemeClr val="accent1"/>
          </a:fillRef>
          <a:effectRef idx="0">
            <a:schemeClr val="accent1"/>
          </a:effectRef>
          <a:fontRef idx="minor">
            <a:schemeClr val="tx1"/>
          </a:fontRef>
        </p:style>
      </p:cxnSp>
      <p:sp>
        <p:nvSpPr>
          <p:cNvPr id="63" name="Triangolo isoscele 62"/>
          <p:cNvSpPr/>
          <p:nvPr userDrawn="1"/>
        </p:nvSpPr>
        <p:spPr>
          <a:xfrm rot="10800000">
            <a:off x="227345" y="-324737"/>
            <a:ext cx="99252" cy="26125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4" name="Triangolo isoscele 63"/>
          <p:cNvSpPr/>
          <p:nvPr userDrawn="1"/>
        </p:nvSpPr>
        <p:spPr>
          <a:xfrm rot="10800000">
            <a:off x="8817402" y="-324737"/>
            <a:ext cx="99252" cy="26125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5" name="Triangolo isoscele 64"/>
          <p:cNvSpPr/>
          <p:nvPr userDrawn="1"/>
        </p:nvSpPr>
        <p:spPr>
          <a:xfrm>
            <a:off x="227345" y="6950754"/>
            <a:ext cx="99252" cy="26125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6" name="Triangolo isoscele 65"/>
          <p:cNvSpPr/>
          <p:nvPr userDrawn="1"/>
        </p:nvSpPr>
        <p:spPr>
          <a:xfrm>
            <a:off x="8817402" y="6950754"/>
            <a:ext cx="99252" cy="26125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7" name="Triangolo isoscele 66"/>
          <p:cNvSpPr/>
          <p:nvPr userDrawn="1"/>
        </p:nvSpPr>
        <p:spPr>
          <a:xfrm rot="5400000">
            <a:off x="-223572" y="918032"/>
            <a:ext cx="132336" cy="19594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8" name="Triangolo isoscele 67"/>
          <p:cNvSpPr/>
          <p:nvPr userDrawn="1"/>
        </p:nvSpPr>
        <p:spPr>
          <a:xfrm rot="5400000">
            <a:off x="-223571" y="6015496"/>
            <a:ext cx="132336" cy="19594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69" name="Triangolo isoscele 68"/>
          <p:cNvSpPr/>
          <p:nvPr userDrawn="1"/>
        </p:nvSpPr>
        <p:spPr>
          <a:xfrm rot="16200000">
            <a:off x="9231797" y="918032"/>
            <a:ext cx="132336" cy="19594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sp>
        <p:nvSpPr>
          <p:cNvPr id="70" name="Triangolo isoscele 69"/>
          <p:cNvSpPr/>
          <p:nvPr userDrawn="1"/>
        </p:nvSpPr>
        <p:spPr>
          <a:xfrm rot="16200000">
            <a:off x="9231798" y="6015496"/>
            <a:ext cx="132336" cy="19594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it-IT" sz="1350"/>
          </a:p>
        </p:txBody>
      </p:sp>
      <p:pic>
        <p:nvPicPr>
          <p:cNvPr id="72" name="Immagine 71" descr="PI_logo_o_RGB_p.jpg"/>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a:xfrm>
            <a:off x="544042" y="6497638"/>
            <a:ext cx="1781708" cy="357988"/>
          </a:xfrm>
          <a:custGeom>
            <a:avLst/>
            <a:gdLst>
              <a:gd name="connsiteX0" fmla="*/ 0 w 1801564"/>
              <a:gd name="connsiteY0" fmla="*/ 0 h 359791"/>
              <a:gd name="connsiteX1" fmla="*/ 1801564 w 1801564"/>
              <a:gd name="connsiteY1" fmla="*/ 0 h 359791"/>
              <a:gd name="connsiteX2" fmla="*/ 1801564 w 1801564"/>
              <a:gd name="connsiteY2" fmla="*/ 359791 h 359791"/>
              <a:gd name="connsiteX3" fmla="*/ 0 w 1801564"/>
              <a:gd name="connsiteY3" fmla="*/ 359791 h 359791"/>
            </a:gdLst>
            <a:ahLst/>
            <a:cxnLst>
              <a:cxn ang="0">
                <a:pos x="connsiteX0" y="connsiteY0"/>
              </a:cxn>
              <a:cxn ang="0">
                <a:pos x="connsiteX1" y="connsiteY1"/>
              </a:cxn>
              <a:cxn ang="0">
                <a:pos x="connsiteX2" y="connsiteY2"/>
              </a:cxn>
              <a:cxn ang="0">
                <a:pos x="connsiteX3" y="connsiteY3"/>
              </a:cxn>
            </a:cxnLst>
            <a:rect l="l" t="t" r="r" b="b"/>
            <a:pathLst>
              <a:path w="1801564" h="359791">
                <a:moveTo>
                  <a:pt x="0" y="0"/>
                </a:moveTo>
                <a:lnTo>
                  <a:pt x="1801564" y="0"/>
                </a:lnTo>
                <a:lnTo>
                  <a:pt x="1801564" y="359791"/>
                </a:lnTo>
                <a:lnTo>
                  <a:pt x="0" y="359791"/>
                </a:lnTo>
                <a:close/>
              </a:path>
            </a:pathLst>
          </a:custGeom>
        </p:spPr>
      </p:pic>
    </p:spTree>
    <p:extLst>
      <p:ext uri="{BB962C8B-B14F-4D97-AF65-F5344CB8AC3E}">
        <p14:creationId xmlns:p14="http://schemas.microsoft.com/office/powerpoint/2010/main" val="180956898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1800" b="1" kern="1200" cap="all" baseline="0">
          <a:solidFill>
            <a:schemeClr val="tx2"/>
          </a:solidFill>
          <a:latin typeface="+mj-lt"/>
          <a:ea typeface="+mj-ea"/>
          <a:cs typeface="+mj-cs"/>
        </a:defRPr>
      </a:lvl1pPr>
    </p:titleStyle>
    <p:bodyStyle>
      <a:lvl1pPr marL="171450" indent="-171450" algn="l" defTabSz="685800" rtl="0" eaLnBrk="1" latinLnBrk="0" hangingPunct="1">
        <a:lnSpc>
          <a:spcPct val="90000"/>
        </a:lnSpc>
        <a:spcBef>
          <a:spcPts val="750"/>
        </a:spcBef>
        <a:buClr>
          <a:srgbClr val="707173"/>
        </a:buClr>
        <a:buSzPct val="120000"/>
        <a:buFont typeface="Arial" panose="020B0604020202020204" pitchFamily="34" charset="0"/>
        <a:buChar char="•"/>
        <a:defRPr lang="it-IT" sz="1500" kern="1200" dirty="0" smtClean="0">
          <a:solidFill>
            <a:schemeClr val="tx1"/>
          </a:solidFill>
          <a:latin typeface="+mn-lt"/>
          <a:ea typeface="+mn-ea"/>
          <a:cs typeface="+mn-cs"/>
        </a:defRPr>
      </a:lvl1pPr>
      <a:lvl2pPr marL="514350" indent="-171450" algn="l" defTabSz="685800" rtl="0" eaLnBrk="1" latinLnBrk="0" hangingPunct="1">
        <a:lnSpc>
          <a:spcPct val="90000"/>
        </a:lnSpc>
        <a:spcBef>
          <a:spcPts val="375"/>
        </a:spcBef>
        <a:buClr>
          <a:schemeClr val="accent4"/>
        </a:buClr>
        <a:buSzPct val="100000"/>
        <a:buFont typeface="Courier New" panose="02070309020205020404" pitchFamily="49" charset="0"/>
        <a:buChar char="o"/>
        <a:defRPr lang="it-IT" sz="1350" kern="1200" dirty="0" smtClean="0">
          <a:solidFill>
            <a:schemeClr val="tx1"/>
          </a:solidFill>
          <a:latin typeface="+mn-lt"/>
          <a:ea typeface="+mn-ea"/>
          <a:cs typeface="+mn-cs"/>
        </a:defRPr>
      </a:lvl2pPr>
      <a:lvl3pPr marL="857250" indent="-171450" algn="l" defTabSz="685800" rtl="0" eaLnBrk="1" latinLnBrk="0" hangingPunct="1">
        <a:lnSpc>
          <a:spcPct val="90000"/>
        </a:lnSpc>
        <a:spcBef>
          <a:spcPts val="375"/>
        </a:spcBef>
        <a:buClr>
          <a:schemeClr val="accent4"/>
        </a:buClr>
        <a:buFont typeface="Arial" panose="020B0604020202020204" pitchFamily="34" charset="0"/>
        <a:buChar char="•"/>
        <a:defRPr lang="it-IT" sz="1200" kern="1200" dirty="0" smtClean="0">
          <a:solidFill>
            <a:schemeClr val="tx1"/>
          </a:solidFill>
          <a:latin typeface="+mn-lt"/>
          <a:ea typeface="+mn-ea"/>
          <a:cs typeface="+mn-cs"/>
        </a:defRPr>
      </a:lvl3pPr>
      <a:lvl4pPr marL="1200150" indent="-171450" algn="l" defTabSz="685800" rtl="0" eaLnBrk="1" latinLnBrk="0" hangingPunct="1">
        <a:lnSpc>
          <a:spcPct val="90000"/>
        </a:lnSpc>
        <a:spcBef>
          <a:spcPts val="375"/>
        </a:spcBef>
        <a:buClr>
          <a:schemeClr val="accent4"/>
        </a:buClr>
        <a:buSzPct val="80000"/>
        <a:buFont typeface="Courier New" panose="02070309020205020404" pitchFamily="49" charset="0"/>
        <a:buChar char="o"/>
        <a:defRPr lang="it-IT" sz="1050" kern="1200" dirty="0" smtClean="0">
          <a:solidFill>
            <a:schemeClr val="tx1"/>
          </a:solidFill>
          <a:latin typeface="+mn-lt"/>
          <a:ea typeface="+mn-ea"/>
          <a:cs typeface="+mn-cs"/>
        </a:defRPr>
      </a:lvl4pPr>
      <a:lvl5pPr marL="1543050" indent="-171450" algn="l" defTabSz="685800" rtl="0" eaLnBrk="1" latinLnBrk="0" hangingPunct="1">
        <a:lnSpc>
          <a:spcPct val="90000"/>
        </a:lnSpc>
        <a:spcBef>
          <a:spcPts val="375"/>
        </a:spcBef>
        <a:buClr>
          <a:srgbClr val="707173"/>
        </a:buClr>
        <a:buSzPct val="60000"/>
        <a:buFont typeface="Arial" panose="020B0604020202020204" pitchFamily="34" charset="0"/>
        <a:buChar char="•"/>
        <a:defRPr lang="it-IT" sz="1050" kern="1200" dirty="0" smtClean="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3840">
          <p15:clr>
            <a:srgbClr val="F26B43"/>
          </p15:clr>
        </p15:guide>
        <p15:guide id="5" pos="234">
          <p15:clr>
            <a:srgbClr val="9FCC3B"/>
          </p15:clr>
        </p15:guide>
        <p15:guide id="6" pos="7446">
          <p15:clr>
            <a:srgbClr val="9FCC3B"/>
          </p15:clr>
        </p15:guide>
        <p15:guide id="7" orient="horz" pos="2244" userDrawn="1">
          <p15:clr>
            <a:srgbClr val="9FCC3B"/>
          </p15:clr>
        </p15:guide>
        <p15:guide id="8" pos="2880" userDrawn="1">
          <p15:clr>
            <a:srgbClr val="F26B43"/>
          </p15:clr>
        </p15:guide>
        <p15:guide id="9" orient="horz" pos="3851" userDrawn="1">
          <p15:clr>
            <a:srgbClr val="9FCC3B"/>
          </p15:clr>
        </p15:guide>
        <p15:guide id="10" orient="horz" pos="640" userDrawn="1">
          <p15:clr>
            <a:srgbClr val="FBAE40"/>
          </p15:clr>
        </p15:guide>
        <p15:guide id="11" pos="176" userDrawn="1">
          <p15:clr>
            <a:srgbClr val="9FCC3B"/>
          </p15:clr>
        </p15:guide>
        <p15:guide id="12" pos="5585"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66731" y="1465445"/>
            <a:ext cx="8619008" cy="1790700"/>
          </a:xfrm>
        </p:spPr>
        <p:txBody>
          <a:bodyPr/>
          <a:lstStyle/>
          <a:p>
            <a:r>
              <a:rPr lang="it-IT" sz="2800" kern="0" dirty="0"/>
              <a:t>Ente Bilaterale per la Formazione e la Riqualificazione Professionale </a:t>
            </a:r>
            <a:br>
              <a:rPr lang="it-IT" sz="2800" kern="0" dirty="0"/>
            </a:br>
            <a:br>
              <a:rPr lang="it-IT" sz="2400" kern="0" dirty="0">
                <a:effectLst>
                  <a:outerShdw blurRad="38100" dist="38100" dir="2700000" algn="tl">
                    <a:srgbClr val="C0C0C0"/>
                  </a:outerShdw>
                </a:effectLst>
              </a:rPr>
            </a:br>
            <a:r>
              <a:rPr lang="it-IT" sz="2400" kern="0" dirty="0">
                <a:effectLst>
                  <a:outerShdw blurRad="38100" dist="38100" dir="2700000" algn="tl">
                    <a:srgbClr val="C0C0C0"/>
                  </a:outerShdw>
                </a:effectLst>
              </a:rPr>
              <a:t>I</a:t>
            </a:r>
            <a:r>
              <a:rPr lang="it-IT" sz="2400" kern="0" dirty="0"/>
              <a:t>ncontro del 18 luglio 2019</a:t>
            </a:r>
            <a:endParaRPr lang="it-IT" sz="2800" dirty="0"/>
          </a:p>
        </p:txBody>
      </p:sp>
      <p:sp>
        <p:nvSpPr>
          <p:cNvPr id="3" name="Sottotitolo 2"/>
          <p:cNvSpPr>
            <a:spLocks noGrp="1"/>
          </p:cNvSpPr>
          <p:nvPr>
            <p:ph type="subTitle" idx="1"/>
          </p:nvPr>
        </p:nvSpPr>
        <p:spPr/>
        <p:txBody>
          <a:bodyPr>
            <a:normAutofit lnSpcReduction="10000"/>
          </a:bodyPr>
          <a:lstStyle/>
          <a:p>
            <a:r>
              <a:rPr lang="it-IT" kern="0" dirty="0"/>
              <a:t>Schede oggetto di accordo</a:t>
            </a:r>
          </a:p>
          <a:p>
            <a:r>
              <a:rPr lang="it-IT" kern="0" dirty="0"/>
              <a:t>Finanziamento Fondimpresa e Fondo di solidarietà</a:t>
            </a:r>
            <a:endParaRPr lang="it-IT" dirty="0"/>
          </a:p>
        </p:txBody>
      </p:sp>
      <p:sp>
        <p:nvSpPr>
          <p:cNvPr id="5" name="Segnaposto testo 4"/>
          <p:cNvSpPr>
            <a:spLocks noGrp="1"/>
          </p:cNvSpPr>
          <p:nvPr>
            <p:ph type="body" sz="quarter" idx="15"/>
          </p:nvPr>
        </p:nvSpPr>
        <p:spPr/>
        <p:txBody>
          <a:bodyPr/>
          <a:lstStyle/>
          <a:p>
            <a:endParaRPr lang="it-IT" dirty="0"/>
          </a:p>
        </p:txBody>
      </p:sp>
    </p:spTree>
    <p:extLst>
      <p:ext uri="{BB962C8B-B14F-4D97-AF65-F5344CB8AC3E}">
        <p14:creationId xmlns:p14="http://schemas.microsoft.com/office/powerpoint/2010/main" val="2826549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57546" y="446068"/>
            <a:ext cx="8563940" cy="358951"/>
          </a:xfrm>
          <a:prstGeom prst="rect">
            <a:avLst/>
          </a:prstGeom>
        </p:spPr>
        <p:txBody>
          <a:bodyPr/>
          <a:lstStyle/>
          <a:p>
            <a:r>
              <a:rPr lang="it-IT" sz="1600" dirty="0"/>
              <a:t>INDICE</a:t>
            </a:r>
          </a:p>
        </p:txBody>
      </p:sp>
      <p:sp>
        <p:nvSpPr>
          <p:cNvPr id="3" name="Rettangolo 2"/>
          <p:cNvSpPr/>
          <p:nvPr/>
        </p:nvSpPr>
        <p:spPr>
          <a:xfrm>
            <a:off x="242596" y="1399591"/>
            <a:ext cx="8434874" cy="4278094"/>
          </a:xfrm>
          <a:prstGeom prst="rect">
            <a:avLst/>
          </a:prstGeom>
        </p:spPr>
        <p:txBody>
          <a:bodyPr wrap="square">
            <a:spAutoFit/>
          </a:bodyPr>
          <a:lstStyle/>
          <a:p>
            <a:pPr>
              <a:lnSpc>
                <a:spcPct val="200000"/>
              </a:lnSpc>
            </a:pPr>
            <a:r>
              <a:rPr lang="it-IT" sz="1600" dirty="0">
                <a:solidFill>
                  <a:srgbClr val="707173"/>
                </a:solidFill>
              </a:rPr>
              <a:t>IN GITA CON ... FIDO .………………….……………………………………………....…...pag. 3</a:t>
            </a:r>
          </a:p>
          <a:p>
            <a:pPr>
              <a:lnSpc>
                <a:spcPct val="200000"/>
              </a:lnSpc>
            </a:pPr>
            <a:r>
              <a:rPr lang="it-IT" sz="1600" kern="0" dirty="0">
                <a:latin typeface="Arial" charset="0"/>
              </a:rPr>
              <a:t>COMPRESENCE® </a:t>
            </a:r>
            <a:r>
              <a:rPr lang="it-IT" sz="1600" kern="0" dirty="0" err="1">
                <a:latin typeface="Arial" charset="0"/>
              </a:rPr>
              <a:t>TRANSForMATION</a:t>
            </a:r>
            <a:r>
              <a:rPr lang="it-IT" sz="1600" kern="0" dirty="0">
                <a:latin typeface="Arial" charset="0"/>
              </a:rPr>
              <a:t> PROGRAMME  ………………………..…..….pag. 5</a:t>
            </a:r>
            <a:endParaRPr lang="it-IT" sz="1600" dirty="0">
              <a:solidFill>
                <a:srgbClr val="707173"/>
              </a:solidFill>
            </a:endParaRPr>
          </a:p>
          <a:p>
            <a:pPr>
              <a:lnSpc>
                <a:spcPct val="200000"/>
              </a:lnSpc>
            </a:pPr>
            <a:r>
              <a:rPr lang="it-IT" sz="1600" dirty="0">
                <a:solidFill>
                  <a:srgbClr val="707173"/>
                </a:solidFill>
              </a:rPr>
              <a:t>CORSI A CATALOGO INTERNO   ..……………….…..……………...........................….pag. 7</a:t>
            </a:r>
          </a:p>
          <a:p>
            <a:endParaRPr lang="it-IT" sz="1700" dirty="0">
              <a:solidFill>
                <a:srgbClr val="707173"/>
              </a:solidFill>
            </a:endParaRPr>
          </a:p>
          <a:p>
            <a:pPr>
              <a:lnSpc>
                <a:spcPct val="150000"/>
              </a:lnSpc>
              <a:spcBef>
                <a:spcPts val="1800"/>
              </a:spcBef>
            </a:pPr>
            <a:endParaRPr lang="it-IT" sz="1600" dirty="0"/>
          </a:p>
          <a:p>
            <a:pPr algn="just">
              <a:lnSpc>
                <a:spcPct val="300000"/>
              </a:lnSpc>
            </a:pPr>
            <a:endParaRPr lang="it-IT" sz="1600" dirty="0"/>
          </a:p>
          <a:p>
            <a:pPr algn="just">
              <a:lnSpc>
                <a:spcPct val="300000"/>
              </a:lnSpc>
            </a:pPr>
            <a:endParaRPr lang="it-IT" sz="1600" dirty="0">
              <a:solidFill>
                <a:srgbClr val="707173"/>
              </a:solidFill>
            </a:endParaRPr>
          </a:p>
          <a:p>
            <a:pPr algn="just">
              <a:lnSpc>
                <a:spcPct val="150000"/>
              </a:lnSpc>
            </a:pPr>
            <a:endParaRPr lang="it-IT" sz="1600" dirty="0">
              <a:solidFill>
                <a:srgbClr val="707173"/>
              </a:solidFill>
            </a:endParaRPr>
          </a:p>
        </p:txBody>
      </p:sp>
      <p:sp>
        <p:nvSpPr>
          <p:cNvPr id="5" name="Segnaposto numero diapositiva 2"/>
          <p:cNvSpPr txBox="1">
            <a:spLocks/>
          </p:cNvSpPr>
          <p:nvPr/>
        </p:nvSpPr>
        <p:spPr bwMode="auto">
          <a:xfrm>
            <a:off x="8581768" y="19050"/>
            <a:ext cx="454283" cy="457200"/>
          </a:xfrm>
          <a:prstGeom prst="rect">
            <a:avLst/>
          </a:prstGeom>
          <a:noFill/>
          <a:ln w="9525">
            <a:noFill/>
            <a:miter lim="800000"/>
            <a:headEnd/>
            <a:tailEnd/>
          </a:ln>
        </p:spPr>
        <p:txBody>
          <a:bodyPr/>
          <a:lstStyle/>
          <a:p>
            <a:pPr defTabSz="914378"/>
            <a:r>
              <a:rPr lang="it-IT" sz="1350" dirty="0">
                <a:solidFill>
                  <a:srgbClr val="706F6F"/>
                </a:solidFill>
                <a:latin typeface="Arial"/>
              </a:rPr>
              <a:t> </a:t>
            </a:r>
            <a:fld id="{FD8BA09A-2226-42FF-AE19-B51AC4A3AADA}" type="slidenum">
              <a:rPr lang="it-IT" sz="1350">
                <a:solidFill>
                  <a:srgbClr val="706F6F"/>
                </a:solidFill>
                <a:latin typeface="Arial"/>
              </a:rPr>
              <a:pPr defTabSz="914378"/>
              <a:t>2</a:t>
            </a:fld>
            <a:endParaRPr lang="it-IT" sz="1350" dirty="0">
              <a:solidFill>
                <a:srgbClr val="706F6F"/>
              </a:solidFill>
              <a:latin typeface="Arial"/>
            </a:endParaRPr>
          </a:p>
        </p:txBody>
      </p:sp>
      <p:sp>
        <p:nvSpPr>
          <p:cNvPr id="8" name="CasellaDiTesto 7"/>
          <p:cNvSpPr txBox="1"/>
          <p:nvPr/>
        </p:nvSpPr>
        <p:spPr>
          <a:xfrm>
            <a:off x="8766425" y="6527211"/>
            <a:ext cx="255198" cy="246221"/>
          </a:xfrm>
          <a:prstGeom prst="rect">
            <a:avLst/>
          </a:prstGeom>
          <a:noFill/>
        </p:spPr>
        <p:txBody>
          <a:bodyPr wrap="none" rtlCol="0">
            <a:spAutoFit/>
          </a:bodyPr>
          <a:lstStyle/>
          <a:p>
            <a:r>
              <a:rPr lang="it-IT" sz="1000" dirty="0">
                <a:solidFill>
                  <a:schemeClr val="bg1"/>
                </a:solidFill>
              </a:rPr>
              <a:t>2</a:t>
            </a:r>
          </a:p>
        </p:txBody>
      </p:sp>
    </p:spTree>
    <p:extLst>
      <p:ext uri="{BB962C8B-B14F-4D97-AF65-F5344CB8AC3E}">
        <p14:creationId xmlns:p14="http://schemas.microsoft.com/office/powerpoint/2010/main" val="18510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a:xfrm>
            <a:off x="366732" y="810926"/>
            <a:ext cx="8144222" cy="2387600"/>
          </a:xfrm>
        </p:spPr>
        <p:txBody>
          <a:bodyPr/>
          <a:lstStyle/>
          <a:p>
            <a:r>
              <a:rPr lang="it-IT" sz="2800" kern="0" cap="none" dirty="0">
                <a:solidFill>
                  <a:srgbClr val="707173"/>
                </a:solidFill>
                <a:latin typeface="Arial" charset="0"/>
              </a:rPr>
              <a:t>IN GITA CON ... FIDO</a:t>
            </a:r>
            <a:endParaRPr lang="it-IT" sz="2800" dirty="0"/>
          </a:p>
        </p:txBody>
      </p:sp>
      <p:sp>
        <p:nvSpPr>
          <p:cNvPr id="2" name="Segnaposto testo 1"/>
          <p:cNvSpPr>
            <a:spLocks noGrp="1"/>
          </p:cNvSpPr>
          <p:nvPr>
            <p:ph type="body" sz="quarter" idx="15"/>
          </p:nvPr>
        </p:nvSpPr>
        <p:spPr/>
        <p:txBody>
          <a:bodyPr/>
          <a:lstStyle/>
          <a:p>
            <a:endParaRPr lang="it-IT"/>
          </a:p>
        </p:txBody>
      </p:sp>
      <p:sp>
        <p:nvSpPr>
          <p:cNvPr id="11" name="Segnaposto numero diapositiva 2"/>
          <p:cNvSpPr txBox="1">
            <a:spLocks/>
          </p:cNvSpPr>
          <p:nvPr/>
        </p:nvSpPr>
        <p:spPr>
          <a:xfrm>
            <a:off x="8761058" y="6526203"/>
            <a:ext cx="312318" cy="257154"/>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7FA73C-A7EE-4241-A631-441DFD16C2EB}" type="slidenum">
              <a:rPr lang="it-IT" sz="1050" smtClean="0">
                <a:solidFill>
                  <a:schemeClr val="bg1"/>
                </a:solidFill>
              </a:rPr>
              <a:pPr/>
              <a:t>3</a:t>
            </a:fld>
            <a:endParaRPr lang="it-IT" sz="1050" dirty="0">
              <a:solidFill>
                <a:schemeClr val="bg1"/>
              </a:solidFill>
            </a:endParaRPr>
          </a:p>
        </p:txBody>
      </p:sp>
    </p:spTree>
    <p:extLst>
      <p:ext uri="{BB962C8B-B14F-4D97-AF65-F5344CB8AC3E}">
        <p14:creationId xmlns:p14="http://schemas.microsoft.com/office/powerpoint/2010/main" val="2168744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bwMode="auto">
          <a:xfrm>
            <a:off x="71438" y="410551"/>
            <a:ext cx="8889682" cy="369963"/>
          </a:xfrm>
          <a:prstGeom prst="rect">
            <a:avLst/>
          </a:prstGeom>
          <a:noFill/>
          <a:ln w="9525">
            <a:noFill/>
            <a:miter lim="800000"/>
            <a:headEnd/>
            <a:tailEnd/>
          </a:ln>
        </p:spPr>
        <p:txBody>
          <a:bodyPr/>
          <a:lstStyle/>
          <a:p>
            <a:pPr eaLnBrk="0" hangingPunct="0">
              <a:defRPr/>
            </a:pPr>
            <a:r>
              <a:rPr lang="it-IT" sz="1600" b="1" kern="0" dirty="0">
                <a:solidFill>
                  <a:srgbClr val="0047BB"/>
                </a:solidFill>
                <a:ea typeface="+mj-ea"/>
                <a:cs typeface="+mj-cs"/>
              </a:rPr>
              <a:t>IN GITA CON … FIDO</a:t>
            </a:r>
          </a:p>
        </p:txBody>
      </p:sp>
      <p:graphicFrame>
        <p:nvGraphicFramePr>
          <p:cNvPr id="20" name="Group 31"/>
          <p:cNvGraphicFramePr>
            <a:graphicFrameLocks/>
          </p:cNvGraphicFramePr>
          <p:nvPr>
            <p:extLst>
              <p:ext uri="{D42A27DB-BD31-4B8C-83A1-F6EECF244321}">
                <p14:modId xmlns:p14="http://schemas.microsoft.com/office/powerpoint/2010/main" val="3066179945"/>
              </p:ext>
            </p:extLst>
          </p:nvPr>
        </p:nvGraphicFramePr>
        <p:xfrm>
          <a:off x="384048" y="819674"/>
          <a:ext cx="8162793" cy="5520308"/>
        </p:xfrm>
        <a:graphic>
          <a:graphicData uri="http://schemas.openxmlformats.org/drawingml/2006/table">
            <a:tbl>
              <a:tblPr/>
              <a:tblGrid>
                <a:gridCol w="8162793">
                  <a:extLst>
                    <a:ext uri="{9D8B030D-6E8A-4147-A177-3AD203B41FA5}">
                      <a16:colId xmlns:a16="http://schemas.microsoft.com/office/drawing/2014/main" val="20000"/>
                    </a:ext>
                  </a:extLst>
                </a:gridCol>
              </a:tblGrid>
              <a:tr h="1593510">
                <a:tc>
                  <a:txBody>
                    <a:bodyPr/>
                    <a:lstStyle/>
                    <a:p>
                      <a:pPr marL="0" marR="0" lvl="0" indent="0" algn="l" defTabSz="914400" rtl="0" eaLnBrk="0" fontAlgn="base" latinLnBrk="0" hangingPunct="0">
                        <a:lnSpc>
                          <a:spcPts val="1300"/>
                        </a:lnSpc>
                        <a:spcBef>
                          <a:spcPct val="0"/>
                        </a:spcBef>
                        <a:spcAft>
                          <a:spcPct val="0"/>
                        </a:spcAft>
                        <a:buClrTx/>
                        <a:buSzTx/>
                        <a:buFontTx/>
                        <a:buNone/>
                        <a:tabLst/>
                      </a:pPr>
                      <a:r>
                        <a:rPr kumimoji="0" lang="it-IT" sz="1100" b="1" i="0" u="none" strike="noStrike" cap="none" normalizeH="0" baseline="0" dirty="0">
                          <a:ln>
                            <a:noFill/>
                          </a:ln>
                          <a:solidFill>
                            <a:schemeClr val="tx1"/>
                          </a:solidFill>
                          <a:effectLst/>
                          <a:latin typeface="+mj-lt"/>
                        </a:rPr>
                        <a:t>Descrizione: </a:t>
                      </a:r>
                    </a:p>
                    <a:p>
                      <a:pPr marL="0" marR="0" lvl="0" indent="0" algn="l" defTabSz="914400" rtl="0" eaLnBrk="0" fontAlgn="base" latinLnBrk="0" hangingPunct="0">
                        <a:lnSpc>
                          <a:spcPts val="1300"/>
                        </a:lnSpc>
                        <a:spcBef>
                          <a:spcPct val="0"/>
                        </a:spcBef>
                        <a:spcAft>
                          <a:spcPct val="0"/>
                        </a:spcAft>
                        <a:buClrTx/>
                        <a:buSzTx/>
                        <a:buFontTx/>
                        <a:buNone/>
                        <a:tabLst/>
                      </a:pPr>
                      <a:r>
                        <a:rPr kumimoji="0" lang="it-IT" sz="1100" b="0" i="0" u="none" strike="noStrike" kern="1200" cap="none" normalizeH="0" baseline="0" dirty="0">
                          <a:ln>
                            <a:noFill/>
                          </a:ln>
                          <a:solidFill>
                            <a:schemeClr val="tx1"/>
                          </a:solidFill>
                          <a:effectLst/>
                          <a:latin typeface="+mj-lt"/>
                          <a:ea typeface="+mn-ea"/>
                          <a:cs typeface="+mn-cs"/>
                        </a:rPr>
                        <a:t>Il progetto </a:t>
                      </a:r>
                      <a:r>
                        <a:rPr kumimoji="0" lang="it-IT" sz="1100" b="1" i="1" u="none" strike="noStrike" kern="1200" cap="none" normalizeH="0" baseline="0" dirty="0">
                          <a:ln>
                            <a:noFill/>
                          </a:ln>
                          <a:solidFill>
                            <a:schemeClr val="tx1"/>
                          </a:solidFill>
                          <a:effectLst/>
                          <a:latin typeface="+mj-lt"/>
                          <a:ea typeface="+mn-ea"/>
                          <a:cs typeface="+mn-cs"/>
                        </a:rPr>
                        <a:t>“In gita con…Fido” </a:t>
                      </a:r>
                      <a:r>
                        <a:rPr kumimoji="0" lang="it-IT" sz="1100" b="0" i="0" u="none" strike="noStrike" kern="1200" cap="none" normalizeH="0" baseline="0" dirty="0">
                          <a:ln>
                            <a:noFill/>
                          </a:ln>
                          <a:solidFill>
                            <a:schemeClr val="tx1"/>
                          </a:solidFill>
                          <a:effectLst/>
                          <a:latin typeface="+mj-lt"/>
                          <a:ea typeface="+mn-ea"/>
                          <a:cs typeface="+mn-cs"/>
                        </a:rPr>
                        <a:t>nasce con l’intento di costruire competenze specifiche nella lettura del comportamento del cane, con particolare attenzione ai segnali di minaccia, stress, paura, ansia e comportamento di predazione. </a:t>
                      </a:r>
                    </a:p>
                    <a:p>
                      <a:pPr marL="0" marR="0" lvl="0" indent="0" algn="l" defTabSz="914400" rtl="0" eaLnBrk="0" fontAlgn="base" latinLnBrk="0" hangingPunct="0">
                        <a:lnSpc>
                          <a:spcPts val="1300"/>
                        </a:lnSpc>
                        <a:spcBef>
                          <a:spcPct val="0"/>
                        </a:spcBef>
                        <a:spcAft>
                          <a:spcPct val="0"/>
                        </a:spcAft>
                        <a:buClrTx/>
                        <a:buSzTx/>
                        <a:buFontTx/>
                        <a:buNone/>
                        <a:tabLst/>
                      </a:pPr>
                      <a:r>
                        <a:rPr kumimoji="0" lang="it-IT" sz="1100" b="0" i="0" u="none" strike="noStrike" kern="1200" cap="none" normalizeH="0" baseline="0" dirty="0">
                          <a:ln>
                            <a:noFill/>
                          </a:ln>
                          <a:solidFill>
                            <a:schemeClr val="tx1"/>
                          </a:solidFill>
                          <a:effectLst/>
                          <a:latin typeface="+mj-lt"/>
                          <a:ea typeface="+mn-ea"/>
                          <a:cs typeface="+mn-cs"/>
                        </a:rPr>
                        <a:t>Durante le edizioni è cura del team docente offrire ai partecipanti anche strumenti di comunicazione efficace con il proprietario del cane, al fine di tutelare, in primo luogo, l’incolumità del Portalettere. Ogni incontro si suddivide in due momenti: </a:t>
                      </a:r>
                    </a:p>
                    <a:p>
                      <a:pPr marL="171450" marR="0" lvl="0" indent="-171450" algn="l" defTabSz="914400" rtl="0" eaLnBrk="0" fontAlgn="base" latinLnBrk="0" hangingPunct="0">
                        <a:lnSpc>
                          <a:spcPts val="1300"/>
                        </a:lnSpc>
                        <a:spcBef>
                          <a:spcPct val="0"/>
                        </a:spcBef>
                        <a:spcAft>
                          <a:spcPct val="0"/>
                        </a:spcAft>
                        <a:buClrTx/>
                        <a:buSzTx/>
                        <a:buFont typeface="Arial" panose="020B0604020202020204" pitchFamily="34" charset="0"/>
                        <a:buChar char="•"/>
                        <a:tabLst/>
                      </a:pPr>
                      <a:r>
                        <a:rPr kumimoji="0" lang="it-IT" sz="1100" b="0" i="0" u="none" strike="noStrike" kern="1200" cap="none" normalizeH="0" baseline="0" dirty="0">
                          <a:ln>
                            <a:noFill/>
                          </a:ln>
                          <a:solidFill>
                            <a:schemeClr val="tx1"/>
                          </a:solidFill>
                          <a:effectLst/>
                          <a:latin typeface="+mj-lt"/>
                          <a:ea typeface="+mn-ea"/>
                          <a:cs typeface="+mn-cs"/>
                        </a:rPr>
                        <a:t>nella prima parte, attraverso una didattica integrata, sono fornite informazioni tecnico-specifiche e, grazie all’analisi di foto e video, viene allenata la loro capacità di osservazione del comportamento, della mimica del muso e del corpo dell’animale;</a:t>
                      </a:r>
                    </a:p>
                    <a:p>
                      <a:pPr marL="171450" marR="0" lvl="0" indent="-171450" algn="l" defTabSz="914400" rtl="0" eaLnBrk="0" fontAlgn="base" latinLnBrk="0" hangingPunct="0">
                        <a:lnSpc>
                          <a:spcPts val="1300"/>
                        </a:lnSpc>
                        <a:spcBef>
                          <a:spcPct val="0"/>
                        </a:spcBef>
                        <a:spcAft>
                          <a:spcPct val="0"/>
                        </a:spcAft>
                        <a:buClrTx/>
                        <a:buSzTx/>
                        <a:buFont typeface="Arial" panose="020B0604020202020204" pitchFamily="34" charset="0"/>
                        <a:buChar char="•"/>
                        <a:tabLst/>
                      </a:pPr>
                      <a:r>
                        <a:rPr kumimoji="0" lang="it-IT" sz="1100" b="0" i="0" u="none" strike="noStrike" kern="1200" cap="none" normalizeH="0" baseline="0" dirty="0">
                          <a:ln>
                            <a:noFill/>
                          </a:ln>
                          <a:solidFill>
                            <a:schemeClr val="tx1"/>
                          </a:solidFill>
                          <a:effectLst/>
                          <a:latin typeface="+mj-lt"/>
                          <a:ea typeface="+mn-ea"/>
                          <a:cs typeface="+mn-cs"/>
                        </a:rPr>
                        <a:t>la seconda parte è invece dedicata alle esercitazioni pratiche, anche attraverso il coinvolgimento del cane –addestrato ed accompagnato da un conduttore - ed allo scambio di esperienze</a:t>
                      </a:r>
                    </a:p>
                  </a:txBody>
                  <a:tcPr marL="91438" marR="91438" marT="45726" marB="45726" horzOverflow="overflow">
                    <a:lnL>
                      <a:noFill/>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8819">
                <a:tc>
                  <a:txBody>
                    <a:bodyPr/>
                    <a:lstStyle/>
                    <a:p>
                      <a:pPr marL="0" marR="0" lvl="1" indent="0" algn="just" defTabSz="914400" rtl="0" eaLnBrk="1" fontAlgn="base" latinLnBrk="0" hangingPunct="1">
                        <a:lnSpc>
                          <a:spcPts val="1300"/>
                        </a:lnSpc>
                        <a:spcBef>
                          <a:spcPct val="0"/>
                        </a:spcBef>
                        <a:spcAft>
                          <a:spcPct val="0"/>
                        </a:spcAft>
                        <a:buClrTx/>
                        <a:buSzTx/>
                        <a:buFontTx/>
                        <a:buNone/>
                        <a:tabLst/>
                      </a:pPr>
                      <a:r>
                        <a:rPr kumimoji="0" lang="it-IT" sz="1100" b="1" i="0" u="none" strike="noStrike" cap="none" normalizeH="0" baseline="0" dirty="0">
                          <a:ln>
                            <a:noFill/>
                          </a:ln>
                          <a:solidFill>
                            <a:schemeClr val="tx1"/>
                          </a:solidFill>
                          <a:effectLst/>
                          <a:latin typeface="+mj-lt"/>
                        </a:rPr>
                        <a:t>Obiettivi</a:t>
                      </a:r>
                      <a:r>
                        <a:rPr kumimoji="0" lang="it-IT" sz="1100" b="0" i="0" u="none" strike="noStrike" cap="none" normalizeH="0" baseline="0" dirty="0">
                          <a:ln>
                            <a:noFill/>
                          </a:ln>
                          <a:solidFill>
                            <a:schemeClr val="tx1"/>
                          </a:solidFill>
                          <a:effectLst/>
                          <a:latin typeface="+mj-lt"/>
                        </a:rPr>
                        <a:t>: </a:t>
                      </a:r>
                      <a:endParaRPr lang="it-IT" sz="1100" b="0" i="0" u="none" strike="noStrike" kern="1200" baseline="0" dirty="0">
                        <a:solidFill>
                          <a:schemeClr val="tx1"/>
                        </a:solidFill>
                        <a:latin typeface="+mj-lt"/>
                        <a:ea typeface="+mn-ea"/>
                        <a:cs typeface="+mn-cs"/>
                      </a:endParaRPr>
                    </a:p>
                    <a:p>
                      <a:pPr marL="171450" indent="-171450">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Acquisire conoscenze i  merito alle differenze tra le varie razze ed alle modalità relazionali/comportamentali più adatte per approcciarsi ad essi</a:t>
                      </a:r>
                    </a:p>
                    <a:p>
                      <a:pPr marL="171450" indent="-171450">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Migliorare le capacità di osservazione relative ai comportamenti e alle espressioni corporee dei cani</a:t>
                      </a:r>
                    </a:p>
                    <a:p>
                      <a:pPr marL="171450" indent="-171450">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Acquisire strategie per disinnescare comportamenti aggressivi espressi dagli animali</a:t>
                      </a:r>
                    </a:p>
                    <a:p>
                      <a:pPr marL="171450" indent="-171450">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Acquisire capacità comunicative efficaci da adottare nei confronti dei proprietari</a:t>
                      </a:r>
                    </a:p>
                  </a:txBody>
                  <a:tcPr marL="91438" marR="91438" marT="45726" marB="45726" horzOverflow="overflow">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solidFill>
                      <a:schemeClr val="accent2">
                        <a:alpha val="20000"/>
                      </a:schemeClr>
                    </a:solidFill>
                  </a:tcPr>
                </a:tc>
                <a:extLst>
                  <a:ext uri="{0D108BD9-81ED-4DB2-BD59-A6C34878D82A}">
                    <a16:rowId xmlns:a16="http://schemas.microsoft.com/office/drawing/2014/main" val="10001"/>
                  </a:ext>
                </a:extLst>
              </a:tr>
              <a:tr h="424090">
                <a:tc>
                  <a:txBody>
                    <a:bodyPr/>
                    <a:lstStyle/>
                    <a:p>
                      <a:pPr marL="0" marR="0" lvl="0" indent="0" algn="l" defTabSz="914400" rtl="0" eaLnBrk="0" fontAlgn="base" latinLnBrk="0" hangingPunct="0">
                        <a:lnSpc>
                          <a:spcPts val="1300"/>
                        </a:lnSpc>
                        <a:spcBef>
                          <a:spcPct val="0"/>
                        </a:spcBef>
                        <a:spcAft>
                          <a:spcPct val="0"/>
                        </a:spcAft>
                        <a:buClrTx/>
                        <a:buSzTx/>
                        <a:buFontTx/>
                        <a:buNone/>
                        <a:tabLst/>
                        <a:defRPr/>
                      </a:pPr>
                      <a:r>
                        <a:rPr kumimoji="0" lang="it-IT" sz="1100" b="1" i="0" u="none" strike="noStrike" cap="none" normalizeH="0" baseline="0" dirty="0">
                          <a:ln>
                            <a:noFill/>
                          </a:ln>
                          <a:solidFill>
                            <a:schemeClr val="tx1"/>
                          </a:solidFill>
                          <a:effectLst/>
                          <a:latin typeface="+mj-lt"/>
                        </a:rPr>
                        <a:t>Destinatari: </a:t>
                      </a:r>
                    </a:p>
                    <a:p>
                      <a:pPr>
                        <a:lnSpc>
                          <a:spcPts val="1300"/>
                        </a:lnSpc>
                      </a:pPr>
                      <a:r>
                        <a:rPr lang="it-IT" sz="1100" b="0" i="0" dirty="0">
                          <a:solidFill>
                            <a:schemeClr val="tx1"/>
                          </a:solidFill>
                          <a:latin typeface="+mj-lt"/>
                          <a:cs typeface="Calibri" panose="020F0502020204030204" pitchFamily="34" charset="0"/>
                        </a:rPr>
                        <a:t>Portalettere</a:t>
                      </a:r>
                    </a:p>
                  </a:txBody>
                  <a:tcPr marL="91438" marR="91438" marT="45726" marB="4572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09844">
                <a:tc>
                  <a:txBody>
                    <a:bodyPr/>
                    <a:lstStyle/>
                    <a:p>
                      <a:pPr marL="0" marR="0" lvl="0" indent="0" algn="l" defTabSz="914400" rtl="0" eaLnBrk="0" fontAlgn="base" latinLnBrk="0" hangingPunct="0">
                        <a:lnSpc>
                          <a:spcPts val="1300"/>
                        </a:lnSpc>
                        <a:spcBef>
                          <a:spcPct val="0"/>
                        </a:spcBef>
                        <a:spcAft>
                          <a:spcPct val="0"/>
                        </a:spcAft>
                        <a:buClrTx/>
                        <a:buSzTx/>
                        <a:buFontTx/>
                        <a:buNone/>
                        <a:tabLst/>
                      </a:pPr>
                      <a:r>
                        <a:rPr kumimoji="0" lang="it-IT" sz="1100" b="1" i="0" u="none" strike="noStrike" cap="none" normalizeH="0" baseline="0" dirty="0">
                          <a:ln>
                            <a:noFill/>
                          </a:ln>
                          <a:solidFill>
                            <a:schemeClr val="tx1"/>
                          </a:solidFill>
                          <a:effectLst/>
                          <a:latin typeface="+mj-lt"/>
                        </a:rPr>
                        <a:t>Metodologie: </a:t>
                      </a:r>
                    </a:p>
                    <a:p>
                      <a:pPr marL="0" marR="0" lvl="0" indent="0" algn="l" defTabSz="914400" rtl="0" eaLnBrk="0" fontAlgn="base" latinLnBrk="0" hangingPunct="0">
                        <a:lnSpc>
                          <a:spcPts val="1300"/>
                        </a:lnSpc>
                        <a:spcBef>
                          <a:spcPct val="0"/>
                        </a:spcBef>
                        <a:spcAft>
                          <a:spcPct val="0"/>
                        </a:spcAft>
                        <a:buClrTx/>
                        <a:buSzTx/>
                        <a:buFontTx/>
                        <a:buNone/>
                        <a:tabLst/>
                      </a:pPr>
                      <a:r>
                        <a:rPr kumimoji="0" lang="it-IT" sz="1100" b="0" i="0" u="none" strike="noStrike" kern="1200" cap="none" normalizeH="0" baseline="0" dirty="0">
                          <a:ln>
                            <a:noFill/>
                          </a:ln>
                          <a:solidFill>
                            <a:schemeClr val="tx1"/>
                          </a:solidFill>
                          <a:effectLst/>
                          <a:latin typeface="+mj-lt"/>
                          <a:ea typeface="+mn-ea"/>
                          <a:cs typeface="+mn-cs"/>
                        </a:rPr>
                        <a:t>Aula</a:t>
                      </a:r>
                    </a:p>
                  </a:txBody>
                  <a:tcPr marL="91438" marR="91438" marT="45726" marB="45726" horzOverflow="overflow">
                    <a:lnL>
                      <a:noFill/>
                    </a:lnL>
                    <a:lnR>
                      <a:noFill/>
                    </a:lnR>
                    <a:lnT>
                      <a:noFill/>
                    </a:lnT>
                    <a:lnB>
                      <a:noFill/>
                    </a:lnB>
                    <a:lnTlToBr>
                      <a:noFill/>
                    </a:lnTlToBr>
                    <a:lnBlToTr>
                      <a:noFill/>
                    </a:lnBlToTr>
                    <a:solidFill>
                      <a:schemeClr val="accent2">
                        <a:alpha val="20000"/>
                      </a:schemeClr>
                    </a:solidFill>
                  </a:tcPr>
                </a:tc>
                <a:extLst>
                  <a:ext uri="{0D108BD9-81ED-4DB2-BD59-A6C34878D82A}">
                    <a16:rowId xmlns:a16="http://schemas.microsoft.com/office/drawing/2014/main" val="10003"/>
                  </a:ext>
                </a:extLst>
              </a:tr>
              <a:tr h="1398307">
                <a:tc>
                  <a:txBody>
                    <a:bodyPr/>
                    <a:lstStyle/>
                    <a:p>
                      <a:pPr marL="0" marR="0" lvl="0" indent="0" algn="l" defTabSz="914400" rtl="0" eaLnBrk="0" fontAlgn="base" latinLnBrk="0" hangingPunct="0">
                        <a:lnSpc>
                          <a:spcPts val="1300"/>
                        </a:lnSpc>
                        <a:spcBef>
                          <a:spcPct val="0"/>
                        </a:spcBef>
                        <a:spcAft>
                          <a:spcPct val="0"/>
                        </a:spcAft>
                        <a:buClrTx/>
                        <a:buSzTx/>
                        <a:buFontTx/>
                        <a:buNone/>
                        <a:tabLst/>
                        <a:defRPr/>
                      </a:pPr>
                      <a:r>
                        <a:rPr kumimoji="0" lang="it-IT" sz="1100" b="1" i="0" u="none" strike="noStrike" cap="none" normalizeH="0" baseline="0" dirty="0">
                          <a:ln>
                            <a:noFill/>
                          </a:ln>
                          <a:solidFill>
                            <a:schemeClr val="tx1"/>
                          </a:solidFill>
                          <a:effectLst/>
                          <a:latin typeface="+mj-lt"/>
                        </a:rPr>
                        <a:t>Contenuti: </a:t>
                      </a:r>
                    </a:p>
                    <a:p>
                      <a:pPr marL="171450" indent="-171450" algn="l" defTabSz="685800" rtl="0" eaLnBrk="1" latinLnBrk="0" hangingPunct="1">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Le razze: vocazioni e predisposizioni in merito all’utilizzo dell’aggressività </a:t>
                      </a:r>
                    </a:p>
                    <a:p>
                      <a:pPr marL="171450" indent="-171450" algn="l" defTabSz="685800" rtl="0" eaLnBrk="1" latinLnBrk="0" hangingPunct="1">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Il corretto approccio al cane: saper interpretare i segnali </a:t>
                      </a:r>
                    </a:p>
                    <a:p>
                      <a:pPr marL="171450" indent="-171450" algn="l" defTabSz="685800" rtl="0" eaLnBrk="1" latinLnBrk="0" hangingPunct="1">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Il corretto approccio al cane: comportamenti di de-escalation </a:t>
                      </a:r>
                    </a:p>
                    <a:p>
                      <a:pPr marL="171450" indent="-171450" algn="l" defTabSz="685800" rtl="0" eaLnBrk="1" latinLnBrk="0" hangingPunct="1">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Saper interpretare la minaccia aggressiva di un cane (esercitazione con foto e video) </a:t>
                      </a:r>
                    </a:p>
                    <a:p>
                      <a:pPr marL="171450" indent="-171450" algn="l" defTabSz="685800" rtl="0" eaLnBrk="1" latinLnBrk="0" hangingPunct="1">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Quali strategie adottare nei vari contesti </a:t>
                      </a:r>
                    </a:p>
                    <a:p>
                      <a:pPr marL="171450" indent="-171450" algn="l" defTabSz="685800" rtl="0" eaLnBrk="1" latinLnBrk="0" hangingPunct="1">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La comunicazione al proprietario del cane </a:t>
                      </a:r>
                    </a:p>
                    <a:p>
                      <a:pPr marL="171450" indent="-171450" algn="l" defTabSz="685800" rtl="0" eaLnBrk="1" latinLnBrk="0" hangingPunct="1">
                        <a:lnSpc>
                          <a:spcPts val="1300"/>
                        </a:lnSpc>
                        <a:buFont typeface="Arial" panose="020B0604020202020204" pitchFamily="34" charset="0"/>
                        <a:buChar char="•"/>
                      </a:pPr>
                      <a:r>
                        <a:rPr kumimoji="0" lang="it-IT" sz="1100" b="0" i="0" u="none" strike="noStrike" kern="1200" cap="none" normalizeH="0" baseline="0" dirty="0">
                          <a:ln>
                            <a:noFill/>
                          </a:ln>
                          <a:solidFill>
                            <a:schemeClr val="tx1"/>
                          </a:solidFill>
                          <a:effectLst/>
                          <a:latin typeface="+mj-lt"/>
                          <a:ea typeface="+mn-ea"/>
                          <a:cs typeface="+mn-cs"/>
                        </a:rPr>
                        <a:t>Prove pratiche in aula con il cane presente, simulazioni delle diverse situazioni </a:t>
                      </a:r>
                    </a:p>
                  </a:txBody>
                  <a:tcPr marL="91438" marR="91438" marT="45726" marB="4572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10430112"/>
                  </a:ext>
                </a:extLst>
              </a:tr>
              <a:tr h="574588">
                <a:tc>
                  <a:txBody>
                    <a:bodyPr/>
                    <a:lstStyle/>
                    <a:p>
                      <a:pPr marL="0" marR="0" lvl="0" indent="0" algn="l" defTabSz="914400" rtl="0" eaLnBrk="0" fontAlgn="base" latinLnBrk="0" hangingPunct="0">
                        <a:lnSpc>
                          <a:spcPts val="1300"/>
                        </a:lnSpc>
                        <a:spcBef>
                          <a:spcPct val="0"/>
                        </a:spcBef>
                        <a:spcAft>
                          <a:spcPct val="0"/>
                        </a:spcAft>
                        <a:buClrTx/>
                        <a:buSzTx/>
                        <a:buFontTx/>
                        <a:buNone/>
                        <a:tabLst/>
                      </a:pPr>
                      <a:r>
                        <a:rPr kumimoji="0" lang="it-IT" sz="1100" b="1" i="0" u="none" strike="noStrike" cap="none" normalizeH="0" baseline="0" dirty="0">
                          <a:ln>
                            <a:noFill/>
                          </a:ln>
                          <a:solidFill>
                            <a:schemeClr val="tx1"/>
                          </a:solidFill>
                          <a:effectLst/>
                          <a:latin typeface="+mj-lt"/>
                        </a:rPr>
                        <a:t>Articolazione Piano: </a:t>
                      </a:r>
                    </a:p>
                    <a:p>
                      <a:pPr marL="0" marR="0" lvl="0" indent="0" algn="l" defTabSz="914400" rtl="0" eaLnBrk="0" fontAlgn="base" latinLnBrk="0" hangingPunct="0">
                        <a:lnSpc>
                          <a:spcPts val="1300"/>
                        </a:lnSpc>
                        <a:spcBef>
                          <a:spcPct val="0"/>
                        </a:spcBef>
                        <a:spcAft>
                          <a:spcPct val="0"/>
                        </a:spcAft>
                        <a:buClrTx/>
                        <a:buSzTx/>
                        <a:buFontTx/>
                        <a:buNone/>
                        <a:tabLst/>
                      </a:pPr>
                      <a:r>
                        <a:rPr kumimoji="0" lang="it-IT" sz="1100" b="0" i="0" u="none" strike="noStrike" cap="none" normalizeH="0" baseline="0" dirty="0">
                          <a:ln>
                            <a:noFill/>
                          </a:ln>
                          <a:solidFill>
                            <a:schemeClr val="tx1"/>
                          </a:solidFill>
                          <a:effectLst/>
                          <a:latin typeface="+mj-lt"/>
                        </a:rPr>
                        <a:t>Il progetto potrà essere suddiviso in più piani formativi. L’articolazione del progetto in piani garantirà nel totale, gli obiettivi formativi previsti.</a:t>
                      </a:r>
                    </a:p>
                  </a:txBody>
                  <a:tcPr marL="91438" marR="91438" marT="45726" marB="45726" horzOverflow="overflow">
                    <a:lnL>
                      <a:noFill/>
                    </a:lnL>
                    <a:lnR>
                      <a:noFill/>
                    </a:lnR>
                    <a:lnT>
                      <a:noFill/>
                    </a:lnT>
                    <a:lnB>
                      <a:noFill/>
                    </a:lnB>
                    <a:lnTlToBr>
                      <a:noFill/>
                    </a:lnTlToBr>
                    <a:lnBlToTr>
                      <a:noFill/>
                    </a:lnBlToTr>
                    <a:solidFill>
                      <a:schemeClr val="accent2">
                        <a:alpha val="20000"/>
                      </a:schemeClr>
                    </a:solidFill>
                  </a:tcPr>
                </a:tc>
                <a:extLst>
                  <a:ext uri="{0D108BD9-81ED-4DB2-BD59-A6C34878D82A}">
                    <a16:rowId xmlns:a16="http://schemas.microsoft.com/office/drawing/2014/main" val="912040781"/>
                  </a:ext>
                </a:extLst>
              </a:tr>
            </a:tbl>
          </a:graphicData>
        </a:graphic>
      </p:graphicFrame>
      <p:sp>
        <p:nvSpPr>
          <p:cNvPr id="6" name="Segnaposto numero diapositiva 2"/>
          <p:cNvSpPr txBox="1">
            <a:spLocks/>
          </p:cNvSpPr>
          <p:nvPr/>
        </p:nvSpPr>
        <p:spPr>
          <a:xfrm>
            <a:off x="8761058" y="6526203"/>
            <a:ext cx="312318" cy="257154"/>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7FA73C-A7EE-4241-A631-441DFD16C2EB}" type="slidenum">
              <a:rPr lang="it-IT" sz="1050" smtClean="0">
                <a:solidFill>
                  <a:schemeClr val="bg1"/>
                </a:solidFill>
              </a:rPr>
              <a:pPr/>
              <a:t>4</a:t>
            </a:fld>
            <a:endParaRPr lang="it-IT" sz="1050" dirty="0">
              <a:solidFill>
                <a:schemeClr val="bg1"/>
              </a:solidFill>
            </a:endParaRPr>
          </a:p>
        </p:txBody>
      </p:sp>
    </p:spTree>
    <p:extLst>
      <p:ext uri="{BB962C8B-B14F-4D97-AF65-F5344CB8AC3E}">
        <p14:creationId xmlns:p14="http://schemas.microsoft.com/office/powerpoint/2010/main" val="2605523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sz="quarter" idx="15"/>
          </p:nvPr>
        </p:nvSpPr>
        <p:spPr/>
        <p:txBody>
          <a:bodyPr/>
          <a:lstStyle/>
          <a:p>
            <a:endParaRPr lang="it-IT" dirty="0"/>
          </a:p>
        </p:txBody>
      </p:sp>
      <p:sp>
        <p:nvSpPr>
          <p:cNvPr id="8" name="Titolo 7"/>
          <p:cNvSpPr>
            <a:spLocks noGrp="1"/>
          </p:cNvSpPr>
          <p:nvPr>
            <p:ph type="ctrTitle"/>
          </p:nvPr>
        </p:nvSpPr>
        <p:spPr/>
        <p:txBody>
          <a:bodyPr/>
          <a:lstStyle/>
          <a:p>
            <a:endParaRPr lang="it-IT" dirty="0">
              <a:solidFill>
                <a:schemeClr val="bg1"/>
              </a:solidFill>
            </a:endParaRPr>
          </a:p>
        </p:txBody>
      </p:sp>
      <p:sp>
        <p:nvSpPr>
          <p:cNvPr id="7" name="CasellaDiTesto 6"/>
          <p:cNvSpPr txBox="1"/>
          <p:nvPr/>
        </p:nvSpPr>
        <p:spPr>
          <a:xfrm>
            <a:off x="137160" y="2627705"/>
            <a:ext cx="6922546" cy="633634"/>
          </a:xfrm>
          <a:prstGeom prst="rect">
            <a:avLst/>
          </a:prstGeom>
          <a:noFill/>
        </p:spPr>
        <p:txBody>
          <a:bodyPr wrap="square" lIns="51423" tIns="25717" rIns="51423" bIns="25717" rtlCol="0">
            <a:spAutoFit/>
          </a:bodyPr>
          <a:lstStyle/>
          <a:p>
            <a:pPr>
              <a:lnSpc>
                <a:spcPct val="90000"/>
              </a:lnSpc>
              <a:spcBef>
                <a:spcPct val="0"/>
              </a:spcBef>
            </a:pPr>
            <a:r>
              <a:rPr lang="it-IT" sz="2100" b="1" kern="0" dirty="0">
                <a:solidFill>
                  <a:srgbClr val="707173"/>
                </a:solidFill>
                <a:latin typeface="Arial" charset="0"/>
                <a:ea typeface="+mj-ea"/>
                <a:cs typeface="+mj-cs"/>
              </a:rPr>
              <a:t>COMPRESENCE® </a:t>
            </a:r>
            <a:r>
              <a:rPr lang="it-IT" sz="2100" b="1" kern="0" dirty="0" err="1">
                <a:solidFill>
                  <a:srgbClr val="707173"/>
                </a:solidFill>
                <a:latin typeface="Arial" charset="0"/>
                <a:ea typeface="+mj-ea"/>
                <a:cs typeface="+mj-cs"/>
              </a:rPr>
              <a:t>TRANSForMATION</a:t>
            </a:r>
            <a:r>
              <a:rPr lang="it-IT" sz="2100" b="1" kern="0" dirty="0">
                <a:solidFill>
                  <a:srgbClr val="707173"/>
                </a:solidFill>
                <a:latin typeface="Arial" charset="0"/>
                <a:ea typeface="+mj-ea"/>
                <a:cs typeface="+mj-cs"/>
              </a:rPr>
              <a:t> PROGRAMME UN PROGRAMMA DI MINDFUL</a:t>
            </a:r>
          </a:p>
        </p:txBody>
      </p:sp>
      <p:sp>
        <p:nvSpPr>
          <p:cNvPr id="9" name="CasellaDiTesto 8"/>
          <p:cNvSpPr txBox="1"/>
          <p:nvPr/>
        </p:nvSpPr>
        <p:spPr>
          <a:xfrm>
            <a:off x="7752797" y="5776950"/>
            <a:ext cx="232756" cy="196208"/>
          </a:xfrm>
          <a:prstGeom prst="rect">
            <a:avLst/>
          </a:prstGeom>
          <a:noFill/>
        </p:spPr>
        <p:txBody>
          <a:bodyPr wrap="none" rtlCol="0">
            <a:spAutoFit/>
          </a:bodyPr>
          <a:lstStyle/>
          <a:p>
            <a:r>
              <a:rPr lang="it-IT" sz="675" dirty="0">
                <a:solidFill>
                  <a:schemeClr val="bg1"/>
                </a:solidFill>
              </a:rPr>
              <a:t>1</a:t>
            </a:r>
          </a:p>
        </p:txBody>
      </p:sp>
      <p:sp>
        <p:nvSpPr>
          <p:cNvPr id="11" name="Segnaposto numero diapositiva 1"/>
          <p:cNvSpPr txBox="1">
            <a:spLocks/>
          </p:cNvSpPr>
          <p:nvPr/>
        </p:nvSpPr>
        <p:spPr>
          <a:xfrm>
            <a:off x="8658416" y="5730907"/>
            <a:ext cx="484394" cy="269843"/>
          </a:xfrm>
          <a:prstGeom prst="rect">
            <a:avLst/>
          </a:prstGeom>
          <a:noFill/>
        </p:spPr>
        <p:txBody>
          <a:bodyPr vert="horz" lIns="68580" tIns="34290" rIns="68580" bIns="34290" rtlCol="0" anchor="ctr"/>
          <a:lstStyle>
            <a:defPPr>
              <a:defRPr lang="it-IT"/>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7FA73C-A7EE-4241-A631-441DFD16C2EB}" type="slidenum">
              <a:rPr lang="it-IT" sz="900"/>
              <a:pPr/>
              <a:t>5</a:t>
            </a:fld>
            <a:endParaRPr lang="it-IT" sz="900" dirty="0"/>
          </a:p>
        </p:txBody>
      </p:sp>
      <p:sp>
        <p:nvSpPr>
          <p:cNvPr id="12" name="Segnaposto numero diapositiva 2"/>
          <p:cNvSpPr txBox="1">
            <a:spLocks/>
          </p:cNvSpPr>
          <p:nvPr/>
        </p:nvSpPr>
        <p:spPr>
          <a:xfrm>
            <a:off x="8761058" y="6526203"/>
            <a:ext cx="312318" cy="257154"/>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7FA73C-A7EE-4241-A631-441DFD16C2EB}" type="slidenum">
              <a:rPr lang="it-IT" sz="1200" smtClean="0">
                <a:solidFill>
                  <a:schemeClr val="bg1"/>
                </a:solidFill>
              </a:rPr>
              <a:pPr/>
              <a:t>5</a:t>
            </a:fld>
            <a:endParaRPr lang="it-IT" sz="1200" dirty="0">
              <a:solidFill>
                <a:schemeClr val="bg1"/>
              </a:solidFill>
            </a:endParaRPr>
          </a:p>
        </p:txBody>
      </p:sp>
    </p:spTree>
    <p:extLst>
      <p:ext uri="{BB962C8B-B14F-4D97-AF65-F5344CB8AC3E}">
        <p14:creationId xmlns:p14="http://schemas.microsoft.com/office/powerpoint/2010/main" val="2262792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Segnaposto data 4"/>
          <p:cNvSpPr txBox="1">
            <a:spLocks noGrp="1"/>
          </p:cNvSpPr>
          <p:nvPr/>
        </p:nvSpPr>
        <p:spPr bwMode="auto">
          <a:xfrm>
            <a:off x="3383757" y="5622141"/>
            <a:ext cx="1241822" cy="183356"/>
          </a:xfrm>
          <a:prstGeom prst="rect">
            <a:avLst/>
          </a:prstGeom>
          <a:noFill/>
          <a:ln w="9525">
            <a:noFill/>
            <a:miter lim="800000"/>
            <a:headEnd/>
            <a:tailEnd/>
          </a:ln>
        </p:spPr>
        <p:txBody>
          <a:bodyPr lIns="51423" tIns="25717" rIns="51423" bIns="25717"/>
          <a:lstStyle/>
          <a:p>
            <a:pPr defTabSz="685598"/>
            <a:endParaRPr lang="it-IT" sz="731">
              <a:solidFill>
                <a:srgbClr val="E7E6E6"/>
              </a:solidFill>
              <a:latin typeface="Arial"/>
            </a:endParaRPr>
          </a:p>
        </p:txBody>
      </p:sp>
      <p:sp>
        <p:nvSpPr>
          <p:cNvPr id="2" name="Titolo 1"/>
          <p:cNvSpPr>
            <a:spLocks noGrp="1"/>
          </p:cNvSpPr>
          <p:nvPr>
            <p:ph type="title"/>
          </p:nvPr>
        </p:nvSpPr>
        <p:spPr>
          <a:xfrm>
            <a:off x="99562" y="448499"/>
            <a:ext cx="8558853" cy="255461"/>
          </a:xfrm>
        </p:spPr>
        <p:txBody>
          <a:bodyPr/>
          <a:lstStyle/>
          <a:p>
            <a:r>
              <a:rPr lang="it-IT" sz="1600" kern="0" dirty="0">
                <a:latin typeface="Arial" charset="0"/>
              </a:rPr>
              <a:t>COMPRESENCE® </a:t>
            </a:r>
            <a:r>
              <a:rPr lang="it-IT" sz="1600" kern="0" dirty="0" err="1">
                <a:latin typeface="Arial" charset="0"/>
              </a:rPr>
              <a:t>TRANSForMATION</a:t>
            </a:r>
            <a:r>
              <a:rPr lang="it-IT" sz="1600" kern="0" dirty="0">
                <a:latin typeface="Arial" charset="0"/>
              </a:rPr>
              <a:t> PROGRAMME UN PROGRAMMA DI MINDFUL</a:t>
            </a:r>
          </a:p>
        </p:txBody>
      </p:sp>
      <p:graphicFrame>
        <p:nvGraphicFramePr>
          <p:cNvPr id="4" name="Tabella 3"/>
          <p:cNvGraphicFramePr>
            <a:graphicFrameLocks noGrp="1"/>
          </p:cNvGraphicFramePr>
          <p:nvPr>
            <p:extLst>
              <p:ext uri="{D42A27DB-BD31-4B8C-83A1-F6EECF244321}">
                <p14:modId xmlns:p14="http://schemas.microsoft.com/office/powerpoint/2010/main" val="3242454731"/>
              </p:ext>
            </p:extLst>
          </p:nvPr>
        </p:nvGraphicFramePr>
        <p:xfrm>
          <a:off x="291656" y="842946"/>
          <a:ext cx="8366760" cy="5440680"/>
        </p:xfrm>
        <a:graphic>
          <a:graphicData uri="http://schemas.openxmlformats.org/drawingml/2006/table">
            <a:tbl>
              <a:tblPr firstRow="1" bandRow="1">
                <a:tableStyleId>{616DA210-FB5B-4158-B5E0-FEB733F419BA}</a:tableStyleId>
              </a:tblPr>
              <a:tblGrid>
                <a:gridCol w="8366760">
                  <a:extLst>
                    <a:ext uri="{9D8B030D-6E8A-4147-A177-3AD203B41FA5}">
                      <a16:colId xmlns:a16="http://schemas.microsoft.com/office/drawing/2014/main" val="20000"/>
                    </a:ext>
                  </a:extLst>
                </a:gridCol>
              </a:tblGrid>
              <a:tr h="925830">
                <a:tc>
                  <a:txBody>
                    <a:bodyPr/>
                    <a:lstStyle/>
                    <a:p>
                      <a:pPr>
                        <a:lnSpc>
                          <a:spcPts val="1800"/>
                        </a:lnSpc>
                      </a:pPr>
                      <a:r>
                        <a:rPr lang="it-IT" sz="1200" b="1" dirty="0"/>
                        <a:t>Descrizione</a:t>
                      </a:r>
                      <a:r>
                        <a:rPr lang="it-IT" sz="1200" b="0" dirty="0"/>
                        <a:t>:</a:t>
                      </a:r>
                      <a:r>
                        <a:rPr lang="it-IT" sz="1200" b="0" baseline="0" dirty="0"/>
                        <a:t> </a:t>
                      </a:r>
                    </a:p>
                    <a:p>
                      <a:pPr>
                        <a:lnSpc>
                          <a:spcPts val="1800"/>
                        </a:lnSpc>
                      </a:pPr>
                      <a:r>
                        <a:rPr lang="it-IT" sz="1200" b="0" baseline="0" dirty="0"/>
                        <a:t>‘</a:t>
                      </a:r>
                      <a:r>
                        <a:rPr lang="it-IT" sz="1200" b="0" baseline="0" dirty="0" err="1"/>
                        <a:t>Compresence</a:t>
                      </a:r>
                      <a:r>
                        <a:rPr lang="it-IT" sz="1200" b="0" baseline="0" dirty="0"/>
                        <a:t>® </a:t>
                      </a:r>
                      <a:r>
                        <a:rPr lang="it-IT" sz="1200" b="0" baseline="0" dirty="0" err="1"/>
                        <a:t>Transformation</a:t>
                      </a:r>
                      <a:r>
                        <a:rPr lang="it-IT" sz="1200" b="0" baseline="0" dirty="0"/>
                        <a:t> </a:t>
                      </a:r>
                      <a:r>
                        <a:rPr lang="it-IT" sz="1200" b="0" baseline="0" dirty="0" err="1"/>
                        <a:t>Programme</a:t>
                      </a:r>
                      <a:r>
                        <a:rPr lang="it-IT" sz="1200" b="0" baseline="0" dirty="0"/>
                        <a:t>’ – un percorso di </a:t>
                      </a:r>
                      <a:r>
                        <a:rPr lang="it-IT" sz="1200" b="0" baseline="0" dirty="0" err="1"/>
                        <a:t>mindful</a:t>
                      </a:r>
                      <a:r>
                        <a:rPr lang="it-IT" sz="1200" b="0" baseline="0" dirty="0"/>
                        <a:t>, percorso formativo pilota basato su un format sviluppato dalla società di formazione ‘Demo Consulting’ in collaborazione con Nova </a:t>
                      </a:r>
                      <a:r>
                        <a:rPr lang="it-IT" sz="1200" b="0" baseline="0" dirty="0" err="1"/>
                        <a:t>Pyramid</a:t>
                      </a:r>
                      <a:r>
                        <a:rPr lang="it-IT" sz="1200" b="0" baseline="0" dirty="0"/>
                        <a:t> </a:t>
                      </a:r>
                      <a:r>
                        <a:rPr lang="it-IT" sz="1200" b="0" baseline="0" dirty="0" err="1"/>
                        <a:t>Institute</a:t>
                      </a:r>
                      <a:r>
                        <a:rPr lang="it-IT" sz="1200" b="0" baseline="0" dirty="0"/>
                        <a:t>, che utilizza le tecniche della </a:t>
                      </a:r>
                      <a:r>
                        <a:rPr lang="it-IT" sz="1200" b="0" baseline="0" dirty="0" err="1"/>
                        <a:t>mindfulness</a:t>
                      </a:r>
                      <a:r>
                        <a:rPr lang="it-IT" sz="1200" b="0" baseline="0" dirty="0"/>
                        <a:t> per mobilitare e sviluppare competenze soft che permettano all’individuo e all’organizzazione di mettere in campo proattività e nuove capacità di adattamento.</a:t>
                      </a:r>
                    </a:p>
                  </a:txBody>
                  <a:tcPr marL="68580" marR="68580" marT="34290" marB="34290">
                    <a:lnL w="12700" cmpd="sng">
                      <a:noFill/>
                    </a:lnL>
                    <a:lnR w="12700" cmpd="sng">
                      <a:noFill/>
                    </a:lnR>
                    <a:lnT w="127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925830">
                <a:tc>
                  <a:txBody>
                    <a:bodyPr/>
                    <a:lstStyle/>
                    <a:p>
                      <a:pPr>
                        <a:lnSpc>
                          <a:spcPts val="1800"/>
                        </a:lnSpc>
                      </a:pPr>
                      <a:r>
                        <a:rPr lang="it-IT" sz="1200" b="1" dirty="0"/>
                        <a:t>Obiettivi</a:t>
                      </a:r>
                      <a:r>
                        <a:rPr lang="it-IT" sz="1200" dirty="0"/>
                        <a:t>:</a:t>
                      </a:r>
                      <a:r>
                        <a:rPr lang="it-IT" sz="1200" baseline="0" dirty="0"/>
                        <a:t> </a:t>
                      </a:r>
                    </a:p>
                    <a:p>
                      <a:pPr marL="285750" indent="-285750">
                        <a:lnSpc>
                          <a:spcPts val="1800"/>
                        </a:lnSpc>
                        <a:buFont typeface="Arial" panose="020B0604020202020204" pitchFamily="34" charset="0"/>
                        <a:buChar char="•"/>
                      </a:pPr>
                      <a:r>
                        <a:rPr lang="it-IT" sz="1200" baseline="0" dirty="0"/>
                        <a:t>identificare ed allenare le proprie capacità intrinseche collegate alla presenza focalizzata</a:t>
                      </a:r>
                    </a:p>
                    <a:p>
                      <a:pPr marL="285750" indent="-285750">
                        <a:lnSpc>
                          <a:spcPts val="1800"/>
                        </a:lnSpc>
                        <a:buFont typeface="Arial" panose="020B0604020202020204" pitchFamily="34" charset="0"/>
                        <a:buChar char="•"/>
                      </a:pPr>
                      <a:r>
                        <a:rPr lang="it-IT" sz="1200" baseline="0" dirty="0"/>
                        <a:t>integrare e mettere immediatamente in atto le competenze connesse con la padronanza del proprio vissuto interiore e del contesto</a:t>
                      </a:r>
                    </a:p>
                    <a:p>
                      <a:pPr marL="285750" indent="-285750">
                        <a:lnSpc>
                          <a:spcPts val="1800"/>
                        </a:lnSpc>
                        <a:buFont typeface="Arial" panose="020B0604020202020204" pitchFamily="34" charset="0"/>
                        <a:buChar char="•"/>
                      </a:pPr>
                      <a:r>
                        <a:rPr lang="it-IT" sz="1200" baseline="0" dirty="0"/>
                        <a:t>generare un cambiamento trasformativo individuale in grado di riflettersi positivamente sull’organizzazione</a:t>
                      </a:r>
                    </a:p>
                  </a:txBody>
                  <a:tcPr marL="68580" marR="68580" marT="34290" marB="34290">
                    <a:lnL w="12700" cmpd="sng">
                      <a:noFill/>
                    </a:lnL>
                    <a:lnR w="12700" cmpd="sng">
                      <a:noFill/>
                    </a:lnR>
                    <a:lnT w="254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11480">
                <a:tc>
                  <a:txBody>
                    <a:bodyPr/>
                    <a:lstStyle/>
                    <a:p>
                      <a:pPr>
                        <a:lnSpc>
                          <a:spcPts val="1800"/>
                        </a:lnSpc>
                      </a:pPr>
                      <a:r>
                        <a:rPr lang="it-IT" sz="1200" b="1" dirty="0"/>
                        <a:t>Destinatari:</a:t>
                      </a:r>
                    </a:p>
                    <a:p>
                      <a:pPr marL="285750" indent="-285750">
                        <a:lnSpc>
                          <a:spcPts val="1800"/>
                        </a:lnSpc>
                        <a:buFont typeface="Arial" panose="020B0604020202020204" pitchFamily="34" charset="0"/>
                        <a:buChar char="•"/>
                      </a:pPr>
                      <a:r>
                        <a:rPr lang="it-IT" sz="1200" baseline="0" dirty="0"/>
                        <a:t>quadri responsabili di struttura organizzativa di </a:t>
                      </a:r>
                      <a:r>
                        <a:rPr lang="it-IT" sz="1200" baseline="0"/>
                        <a:t>funzioni Corporate e di </a:t>
                      </a:r>
                      <a:r>
                        <a:rPr lang="it-IT" sz="1200" baseline="0" dirty="0"/>
                        <a:t>Linee di Business</a:t>
                      </a:r>
                    </a:p>
                  </a:txBody>
                  <a:tcPr marL="68580" marR="68580" marT="34290" marB="3429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11480">
                <a:tc>
                  <a:txBody>
                    <a:bodyPr/>
                    <a:lstStyle/>
                    <a:p>
                      <a:pPr>
                        <a:lnSpc>
                          <a:spcPts val="1800"/>
                        </a:lnSpc>
                      </a:pPr>
                      <a:r>
                        <a:rPr lang="it-IT" sz="1200" b="1" dirty="0"/>
                        <a:t>Metodologie</a:t>
                      </a:r>
                      <a:r>
                        <a:rPr lang="it-IT" sz="1200" dirty="0"/>
                        <a:t>: </a:t>
                      </a:r>
                    </a:p>
                    <a:p>
                      <a:pPr>
                        <a:lnSpc>
                          <a:spcPts val="1800"/>
                        </a:lnSpc>
                      </a:pPr>
                      <a:r>
                        <a:rPr lang="it-IT" sz="1200" dirty="0"/>
                        <a:t>interviste; lezioni frontali; tutoring di gruppo on line; esercitazioni</a:t>
                      </a:r>
                    </a:p>
                  </a:txBody>
                  <a:tcPr marL="68580" marR="68580" marT="34290" marB="3429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925830">
                <a:tc>
                  <a:txBody>
                    <a:bodyPr/>
                    <a:lstStyle/>
                    <a:p>
                      <a:pPr>
                        <a:lnSpc>
                          <a:spcPts val="1800"/>
                        </a:lnSpc>
                      </a:pPr>
                      <a:r>
                        <a:rPr lang="it-IT" sz="1200" b="1" dirty="0"/>
                        <a:t>Contenuti</a:t>
                      </a:r>
                      <a:r>
                        <a:rPr lang="it-IT" sz="1200" dirty="0"/>
                        <a:t>:</a:t>
                      </a:r>
                    </a:p>
                    <a:p>
                      <a:pPr marL="285750" indent="-285750">
                        <a:lnSpc>
                          <a:spcPts val="1800"/>
                        </a:lnSpc>
                        <a:buFont typeface="Arial" panose="020B0604020202020204" pitchFamily="34" charset="0"/>
                        <a:buChar char="•"/>
                      </a:pPr>
                      <a:r>
                        <a:rPr lang="it-IT" sz="1200" baseline="0" dirty="0"/>
                        <a:t>competenze soft (proattività e capacità di adattamento)</a:t>
                      </a:r>
                    </a:p>
                    <a:p>
                      <a:pPr marL="285750" indent="-285750">
                        <a:lnSpc>
                          <a:spcPts val="1800"/>
                        </a:lnSpc>
                        <a:buFont typeface="Arial" panose="020B0604020202020204" pitchFamily="34" charset="0"/>
                        <a:buChar char="•"/>
                      </a:pPr>
                      <a:r>
                        <a:rPr lang="it-IT" sz="1200" baseline="0" dirty="0"/>
                        <a:t>competenze manageriali</a:t>
                      </a:r>
                    </a:p>
                    <a:p>
                      <a:pPr marL="285750" indent="-285750">
                        <a:lnSpc>
                          <a:spcPts val="1800"/>
                        </a:lnSpc>
                        <a:buFont typeface="Arial" panose="020B0604020202020204" pitchFamily="34" charset="0"/>
                        <a:buChar char="•"/>
                      </a:pPr>
                      <a:r>
                        <a:rPr lang="it-IT" sz="1200" dirty="0"/>
                        <a:t>cambiamento trasformativo</a:t>
                      </a:r>
                    </a:p>
                    <a:p>
                      <a:pPr marL="285750" indent="-285750">
                        <a:lnSpc>
                          <a:spcPts val="1800"/>
                        </a:lnSpc>
                        <a:buFont typeface="Arial" panose="020B0604020202020204" pitchFamily="34" charset="0"/>
                        <a:buChar char="•"/>
                      </a:pPr>
                      <a:r>
                        <a:rPr lang="it-IT" sz="1200" dirty="0">
                          <a:solidFill>
                            <a:srgbClr val="706F6F"/>
                          </a:solidFill>
                        </a:rPr>
                        <a:t>network </a:t>
                      </a:r>
                      <a:r>
                        <a:rPr lang="it-IT" sz="1200" dirty="0" err="1">
                          <a:solidFill>
                            <a:srgbClr val="706F6F"/>
                          </a:solidFill>
                        </a:rPr>
                        <a:t>interfunzionale</a:t>
                      </a:r>
                      <a:endParaRPr lang="it-IT" sz="1200" baseline="0" dirty="0"/>
                    </a:p>
                  </a:txBody>
                  <a:tcPr marL="68580" marR="68580" marT="34290" marB="3429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48519">
                <a:tc>
                  <a:txBody>
                    <a:bodyPr/>
                    <a:lstStyle/>
                    <a:p>
                      <a:pPr>
                        <a:lnSpc>
                          <a:spcPts val="1800"/>
                        </a:lnSpc>
                      </a:pPr>
                      <a:r>
                        <a:rPr lang="it-IT" sz="1200" b="1" dirty="0"/>
                        <a:t>Articolazione Piano: </a:t>
                      </a:r>
                    </a:p>
                    <a:p>
                      <a:pPr>
                        <a:lnSpc>
                          <a:spcPts val="1800"/>
                        </a:lnSpc>
                      </a:pPr>
                      <a:r>
                        <a:rPr lang="it-IT" sz="1200" dirty="0"/>
                        <a:t>Il progetto potrà essere suddiviso in più piani formativi, l’articolazione del progetto in piani garantirà, nel totale, gli obiettivi formativi previsti.</a:t>
                      </a:r>
                    </a:p>
                  </a:txBody>
                  <a:tcPr marL="68580" marR="68580" marT="34290" marB="3429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7" name="CasellaDiTesto 6"/>
          <p:cNvSpPr txBox="1"/>
          <p:nvPr/>
        </p:nvSpPr>
        <p:spPr>
          <a:xfrm>
            <a:off x="7752797" y="5776950"/>
            <a:ext cx="232756" cy="196208"/>
          </a:xfrm>
          <a:prstGeom prst="rect">
            <a:avLst/>
          </a:prstGeom>
          <a:noFill/>
        </p:spPr>
        <p:txBody>
          <a:bodyPr wrap="none" rtlCol="0">
            <a:spAutoFit/>
          </a:bodyPr>
          <a:lstStyle/>
          <a:p>
            <a:r>
              <a:rPr lang="it-IT" sz="675" dirty="0">
                <a:solidFill>
                  <a:schemeClr val="bg1"/>
                </a:solidFill>
              </a:rPr>
              <a:t>2</a:t>
            </a:r>
          </a:p>
        </p:txBody>
      </p:sp>
      <p:sp>
        <p:nvSpPr>
          <p:cNvPr id="6" name="Segnaposto numero diapositiva 1"/>
          <p:cNvSpPr>
            <a:spLocks noGrp="1"/>
          </p:cNvSpPr>
          <p:nvPr>
            <p:ph type="sldNum" sz="quarter" idx="4294967295"/>
          </p:nvPr>
        </p:nvSpPr>
        <p:spPr>
          <a:xfrm>
            <a:off x="8658416" y="5730907"/>
            <a:ext cx="484394" cy="269843"/>
          </a:xfrm>
          <a:prstGeom prst="rect">
            <a:avLst/>
          </a:prstGeom>
        </p:spPr>
        <p:txBody>
          <a:bodyPr/>
          <a:lstStyle/>
          <a:p>
            <a:pPr algn="ctr"/>
            <a:fld id="{B87FA73C-A7EE-4241-A631-441DFD16C2EB}" type="slidenum">
              <a:rPr lang="it-IT"/>
              <a:pPr algn="ctr"/>
              <a:t>6</a:t>
            </a:fld>
            <a:endParaRPr lang="it-IT" dirty="0"/>
          </a:p>
        </p:txBody>
      </p:sp>
      <p:sp>
        <p:nvSpPr>
          <p:cNvPr id="8" name="Segnaposto numero diapositiva 2"/>
          <p:cNvSpPr txBox="1">
            <a:spLocks/>
          </p:cNvSpPr>
          <p:nvPr/>
        </p:nvSpPr>
        <p:spPr>
          <a:xfrm>
            <a:off x="8761058" y="6526203"/>
            <a:ext cx="312318" cy="257154"/>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7FA73C-A7EE-4241-A631-441DFD16C2EB}" type="slidenum">
              <a:rPr lang="it-IT" sz="1050" smtClean="0">
                <a:solidFill>
                  <a:schemeClr val="bg1"/>
                </a:solidFill>
              </a:rPr>
              <a:pPr/>
              <a:t>6</a:t>
            </a:fld>
            <a:endParaRPr lang="it-IT" sz="1050" dirty="0">
              <a:solidFill>
                <a:schemeClr val="bg1"/>
              </a:solidFill>
            </a:endParaRPr>
          </a:p>
        </p:txBody>
      </p:sp>
    </p:spTree>
    <p:extLst>
      <p:ext uri="{BB962C8B-B14F-4D97-AF65-F5344CB8AC3E}">
        <p14:creationId xmlns:p14="http://schemas.microsoft.com/office/powerpoint/2010/main" val="3331152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a:xfrm>
            <a:off x="366732" y="2752540"/>
            <a:ext cx="8144222" cy="893865"/>
          </a:xfrm>
        </p:spPr>
        <p:txBody>
          <a:bodyPr/>
          <a:lstStyle/>
          <a:p>
            <a:br>
              <a:rPr lang="it-IT" sz="2800" dirty="0"/>
            </a:br>
            <a:br>
              <a:rPr lang="it-IT" sz="2800" dirty="0"/>
            </a:br>
            <a:r>
              <a:rPr lang="it-IT" sz="2800" dirty="0"/>
              <a:t>Corsi a catalogo interno </a:t>
            </a:r>
            <a:br>
              <a:rPr lang="it-IT" sz="2800" dirty="0"/>
            </a:br>
            <a:endParaRPr lang="it-IT" sz="2800" dirty="0"/>
          </a:p>
        </p:txBody>
      </p:sp>
      <p:sp>
        <p:nvSpPr>
          <p:cNvPr id="2" name="Segnaposto testo 1"/>
          <p:cNvSpPr>
            <a:spLocks noGrp="1"/>
          </p:cNvSpPr>
          <p:nvPr>
            <p:ph type="body" sz="quarter" idx="15"/>
          </p:nvPr>
        </p:nvSpPr>
        <p:spPr/>
        <p:txBody>
          <a:bodyPr/>
          <a:lstStyle/>
          <a:p>
            <a:endParaRPr lang="it-IT"/>
          </a:p>
        </p:txBody>
      </p:sp>
      <p:sp>
        <p:nvSpPr>
          <p:cNvPr id="10" name="Segnaposto numero diapositiva 2"/>
          <p:cNvSpPr txBox="1">
            <a:spLocks/>
          </p:cNvSpPr>
          <p:nvPr/>
        </p:nvSpPr>
        <p:spPr bwMode="auto">
          <a:xfrm>
            <a:off x="8581768" y="19050"/>
            <a:ext cx="454283" cy="457200"/>
          </a:xfrm>
          <a:prstGeom prst="rect">
            <a:avLst/>
          </a:prstGeom>
          <a:noFill/>
          <a:ln w="9525">
            <a:noFill/>
            <a:miter lim="800000"/>
            <a:headEnd/>
            <a:tailEnd/>
          </a:ln>
        </p:spPr>
        <p:txBody>
          <a:bodyPr/>
          <a:lstStyle/>
          <a:p>
            <a:pPr defTabSz="914378"/>
            <a:r>
              <a:rPr lang="it-IT" sz="1350" dirty="0">
                <a:solidFill>
                  <a:srgbClr val="706F6F"/>
                </a:solidFill>
                <a:latin typeface="Arial"/>
              </a:rPr>
              <a:t> </a:t>
            </a:r>
            <a:fld id="{FD8BA09A-2226-42FF-AE19-B51AC4A3AADA}" type="slidenum">
              <a:rPr lang="it-IT" sz="1350">
                <a:solidFill>
                  <a:srgbClr val="706F6F"/>
                </a:solidFill>
                <a:latin typeface="Arial"/>
              </a:rPr>
              <a:pPr defTabSz="914378"/>
              <a:t>7</a:t>
            </a:fld>
            <a:endParaRPr lang="it-IT" sz="1350" dirty="0">
              <a:solidFill>
                <a:srgbClr val="706F6F"/>
              </a:solidFill>
              <a:latin typeface="Arial"/>
            </a:endParaRPr>
          </a:p>
        </p:txBody>
      </p:sp>
      <p:sp>
        <p:nvSpPr>
          <p:cNvPr id="5" name="Segnaposto numero diapositiva 2"/>
          <p:cNvSpPr txBox="1">
            <a:spLocks/>
          </p:cNvSpPr>
          <p:nvPr/>
        </p:nvSpPr>
        <p:spPr>
          <a:xfrm>
            <a:off x="8761058" y="6526203"/>
            <a:ext cx="312318" cy="257154"/>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7FA73C-A7EE-4241-A631-441DFD16C2EB}" type="slidenum">
              <a:rPr lang="it-IT" sz="1050" smtClean="0">
                <a:solidFill>
                  <a:schemeClr val="bg1"/>
                </a:solidFill>
              </a:rPr>
              <a:pPr/>
              <a:t>7</a:t>
            </a:fld>
            <a:endParaRPr lang="it-IT" sz="1050" dirty="0">
              <a:solidFill>
                <a:schemeClr val="bg1"/>
              </a:solidFill>
            </a:endParaRPr>
          </a:p>
        </p:txBody>
      </p:sp>
    </p:spTree>
    <p:extLst>
      <p:ext uri="{BB962C8B-B14F-4D97-AF65-F5344CB8AC3E}">
        <p14:creationId xmlns:p14="http://schemas.microsoft.com/office/powerpoint/2010/main" val="2136758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Segnaposto data 4"/>
          <p:cNvSpPr txBox="1">
            <a:spLocks noGrp="1"/>
          </p:cNvSpPr>
          <p:nvPr/>
        </p:nvSpPr>
        <p:spPr bwMode="auto">
          <a:xfrm>
            <a:off x="3383758" y="5622133"/>
            <a:ext cx="1241822" cy="183356"/>
          </a:xfrm>
          <a:prstGeom prst="rect">
            <a:avLst/>
          </a:prstGeom>
          <a:noFill/>
          <a:ln w="9525">
            <a:noFill/>
            <a:miter lim="800000"/>
            <a:headEnd/>
            <a:tailEnd/>
          </a:ln>
        </p:spPr>
        <p:txBody>
          <a:bodyPr/>
          <a:lstStyle/>
          <a:p>
            <a:endParaRPr lang="it-IT" sz="750">
              <a:solidFill>
                <a:srgbClr val="B2B2B2"/>
              </a:solidFill>
            </a:endParaRPr>
          </a:p>
        </p:txBody>
      </p:sp>
      <p:graphicFrame>
        <p:nvGraphicFramePr>
          <p:cNvPr id="8" name="Group 31"/>
          <p:cNvGraphicFramePr>
            <a:graphicFrameLocks/>
          </p:cNvGraphicFramePr>
          <p:nvPr>
            <p:extLst>
              <p:ext uri="{D42A27DB-BD31-4B8C-83A1-F6EECF244321}">
                <p14:modId xmlns:p14="http://schemas.microsoft.com/office/powerpoint/2010/main" val="1428349553"/>
              </p:ext>
            </p:extLst>
          </p:nvPr>
        </p:nvGraphicFramePr>
        <p:xfrm>
          <a:off x="429208" y="802434"/>
          <a:ext cx="8238931" cy="5379715"/>
        </p:xfrm>
        <a:graphic>
          <a:graphicData uri="http://schemas.openxmlformats.org/drawingml/2006/table">
            <a:tbl>
              <a:tblPr/>
              <a:tblGrid>
                <a:gridCol w="8238931">
                  <a:extLst>
                    <a:ext uri="{9D8B030D-6E8A-4147-A177-3AD203B41FA5}">
                      <a16:colId xmlns:a16="http://schemas.microsoft.com/office/drawing/2014/main" val="20000"/>
                    </a:ext>
                  </a:extLst>
                </a:gridCol>
              </a:tblGrid>
              <a:tr h="1632856">
                <a:tc>
                  <a:txBody>
                    <a:bodyPr/>
                    <a:lstStyle/>
                    <a:p>
                      <a:pPr marL="0" marR="0" lvl="0" indent="0" algn="just" defTabSz="914400" rtl="0" eaLnBrk="0" fontAlgn="base" latinLnBrk="0" hangingPunct="0">
                        <a:lnSpc>
                          <a:spcPts val="1500"/>
                        </a:lnSpc>
                        <a:spcBef>
                          <a:spcPct val="0"/>
                        </a:spcBef>
                        <a:spcAft>
                          <a:spcPct val="0"/>
                        </a:spcAft>
                        <a:buClrTx/>
                        <a:buSzTx/>
                        <a:buFontTx/>
                        <a:buNone/>
                        <a:tabLst/>
                      </a:pPr>
                      <a:r>
                        <a:rPr kumimoji="0" lang="it-IT" sz="1200" b="1" i="0" u="none" strike="noStrike" cap="none" normalizeH="0" baseline="0" dirty="0">
                          <a:ln>
                            <a:noFill/>
                          </a:ln>
                          <a:solidFill>
                            <a:srgbClr val="707173"/>
                          </a:solidFill>
                          <a:effectLst/>
                          <a:latin typeface="Arial" charset="0"/>
                        </a:rPr>
                        <a:t>Descrizione: </a:t>
                      </a:r>
                    </a:p>
                    <a:p>
                      <a:pPr marL="0" marR="0" lvl="0" indent="0" algn="just" defTabSz="914400" rtl="0" eaLnBrk="0" fontAlgn="base" latinLnBrk="0" hangingPunct="0">
                        <a:lnSpc>
                          <a:spcPts val="1500"/>
                        </a:lnSpc>
                        <a:spcBef>
                          <a:spcPct val="0"/>
                        </a:spcBef>
                        <a:spcAft>
                          <a:spcPct val="0"/>
                        </a:spcAft>
                        <a:buClrTx/>
                        <a:buSzTx/>
                        <a:buFontTx/>
                        <a:buNone/>
                        <a:tabLst/>
                      </a:pPr>
                      <a:r>
                        <a:rPr kumimoji="0" lang="it-IT" sz="1200" b="0" i="0" u="none" strike="noStrike" cap="none" normalizeH="0" baseline="0" dirty="0">
                          <a:ln>
                            <a:noFill/>
                          </a:ln>
                          <a:solidFill>
                            <a:srgbClr val="707173"/>
                          </a:solidFill>
                          <a:effectLst/>
                          <a:latin typeface="Arial" charset="0"/>
                        </a:rPr>
                        <a:t>Attività didattiche finalizzate allo sviluppo delle competenze tecnico-specialistiche e dei comportamenti delle persone attraverso la partecipazione ai corsi proposti da Poste Italiane nel proprio </a:t>
                      </a:r>
                      <a:r>
                        <a:rPr kumimoji="0" lang="it-IT" sz="1200" b="1" i="0" u="none" strike="noStrike" cap="none" normalizeH="0" baseline="0" dirty="0">
                          <a:ln>
                            <a:noFill/>
                          </a:ln>
                          <a:solidFill>
                            <a:srgbClr val="707173"/>
                          </a:solidFill>
                          <a:effectLst/>
                          <a:latin typeface="Arial" charset="0"/>
                        </a:rPr>
                        <a:t>catalogo interno </a:t>
                      </a:r>
                      <a:r>
                        <a:rPr kumimoji="0" lang="it-IT" sz="1200" b="0" i="0" u="none" strike="noStrike" cap="none" normalizeH="0" baseline="0" dirty="0">
                          <a:ln>
                            <a:noFill/>
                          </a:ln>
                          <a:solidFill>
                            <a:srgbClr val="707173"/>
                          </a:solidFill>
                          <a:effectLst/>
                          <a:latin typeface="Arial" charset="0"/>
                        </a:rPr>
                        <a:t>studiato per accompagnare:</a:t>
                      </a:r>
                    </a:p>
                    <a:p>
                      <a:pPr marL="436563" marR="0" lvl="0" indent="-171450" algn="just" defTabSz="914400" rtl="0" eaLnBrk="0" fontAlgn="base" latinLnBrk="0" hangingPunct="0">
                        <a:lnSpc>
                          <a:spcPts val="1500"/>
                        </a:lnSpc>
                        <a:spcBef>
                          <a:spcPct val="0"/>
                        </a:spcBef>
                        <a:spcAft>
                          <a:spcPct val="0"/>
                        </a:spcAft>
                        <a:buClrTx/>
                        <a:buSzTx/>
                        <a:buFont typeface="Wingdings" pitchFamily="2" charset="2"/>
                        <a:buChar char="ü"/>
                        <a:tabLst/>
                      </a:pPr>
                      <a:r>
                        <a:rPr kumimoji="0" lang="it-IT" sz="1200" b="0" i="0" u="none" strike="noStrike" cap="none" normalizeH="0" baseline="0" dirty="0">
                          <a:ln>
                            <a:noFill/>
                          </a:ln>
                          <a:solidFill>
                            <a:srgbClr val="707173"/>
                          </a:solidFill>
                          <a:effectLst/>
                          <a:latin typeface="Arial" charset="0"/>
                        </a:rPr>
                        <a:t> lo sviluppo professionale a supporto delle differenti aree di business</a:t>
                      </a:r>
                    </a:p>
                    <a:p>
                      <a:pPr marL="436563" marR="0" lvl="0" indent="-171450" algn="just" defTabSz="914400" rtl="0" eaLnBrk="0" fontAlgn="base" latinLnBrk="0" hangingPunct="0">
                        <a:lnSpc>
                          <a:spcPts val="1500"/>
                        </a:lnSpc>
                        <a:spcBef>
                          <a:spcPct val="0"/>
                        </a:spcBef>
                        <a:spcAft>
                          <a:spcPct val="0"/>
                        </a:spcAft>
                        <a:buClrTx/>
                        <a:buSzTx/>
                        <a:buFont typeface="Wingdings" pitchFamily="2" charset="2"/>
                        <a:buChar char="ü"/>
                        <a:tabLst/>
                      </a:pPr>
                      <a:r>
                        <a:rPr kumimoji="0" lang="it-IT" sz="1200" b="0" i="0" u="none" strike="noStrike" cap="none" normalizeH="0" baseline="0" dirty="0">
                          <a:ln>
                            <a:noFill/>
                          </a:ln>
                          <a:solidFill>
                            <a:srgbClr val="707173"/>
                          </a:solidFill>
                          <a:effectLst/>
                          <a:latin typeface="Arial" charset="0"/>
                        </a:rPr>
                        <a:t> l’incremento di conoscenza necessaria ai mestieri  di staff per allinearsi agli standard professionali di settore </a:t>
                      </a:r>
                    </a:p>
                    <a:p>
                      <a:pPr marL="436563" marR="0" lvl="0" indent="-171450" algn="just" defTabSz="914400" rtl="0" eaLnBrk="0" fontAlgn="base" latinLnBrk="0" hangingPunct="0">
                        <a:lnSpc>
                          <a:spcPts val="1500"/>
                        </a:lnSpc>
                        <a:spcBef>
                          <a:spcPct val="0"/>
                        </a:spcBef>
                        <a:spcAft>
                          <a:spcPct val="0"/>
                        </a:spcAft>
                        <a:buClrTx/>
                        <a:buSzTx/>
                        <a:buFont typeface="Wingdings" pitchFamily="2" charset="2"/>
                        <a:buChar char="ü"/>
                        <a:tabLst/>
                      </a:pPr>
                      <a:r>
                        <a:rPr kumimoji="0" lang="it-IT" sz="1200" b="0" i="0" u="none" strike="noStrike" cap="none" normalizeH="0" baseline="0" dirty="0">
                          <a:ln>
                            <a:noFill/>
                          </a:ln>
                          <a:solidFill>
                            <a:srgbClr val="707173"/>
                          </a:solidFill>
                          <a:effectLst/>
                          <a:latin typeface="Arial" charset="0"/>
                        </a:rPr>
                        <a:t> il consolidamento delle conoscenze trasversali a più ruoli e mestieri</a:t>
                      </a:r>
                    </a:p>
                    <a:p>
                      <a:pPr marL="436563" marR="0" lvl="0" indent="-171450" algn="just" defTabSz="914400" rtl="0" eaLnBrk="0" fontAlgn="base" latinLnBrk="0" hangingPunct="0">
                        <a:lnSpc>
                          <a:spcPts val="1500"/>
                        </a:lnSpc>
                        <a:spcBef>
                          <a:spcPct val="0"/>
                        </a:spcBef>
                        <a:spcAft>
                          <a:spcPct val="0"/>
                        </a:spcAft>
                        <a:buClrTx/>
                        <a:buSzTx/>
                        <a:buFont typeface="Wingdings" pitchFamily="2" charset="2"/>
                        <a:buChar char="ü"/>
                        <a:tabLst/>
                      </a:pPr>
                      <a:r>
                        <a:rPr kumimoji="0" lang="it-IT" sz="1200" b="0" i="0" u="none" strike="noStrike" cap="none" normalizeH="0" baseline="0" dirty="0">
                          <a:ln>
                            <a:noFill/>
                          </a:ln>
                          <a:solidFill>
                            <a:srgbClr val="707173"/>
                          </a:solidFill>
                          <a:effectLst/>
                          <a:latin typeface="Arial" charset="0"/>
                        </a:rPr>
                        <a:t> lo sviluppo professionale e/o manageriale su ruoli di maggiore complessità o per il miglioramento delle  performance.</a:t>
                      </a:r>
                    </a:p>
                  </a:txBody>
                  <a:tcPr marL="68579" marR="68579" marT="34272" marB="34272" horzOverflow="overflow">
                    <a:lnL>
                      <a:noFill/>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7132">
                <a:tc>
                  <a:txBody>
                    <a:bodyPr/>
                    <a:lstStyle/>
                    <a:p>
                      <a:pPr marL="0" marR="0" lvl="1" indent="0" algn="just" defTabSz="914400" rtl="0" eaLnBrk="1" fontAlgn="base" latinLnBrk="0" hangingPunct="1">
                        <a:lnSpc>
                          <a:spcPts val="1500"/>
                        </a:lnSpc>
                        <a:spcBef>
                          <a:spcPct val="0"/>
                        </a:spcBef>
                        <a:spcAft>
                          <a:spcPct val="0"/>
                        </a:spcAft>
                        <a:buClrTx/>
                        <a:buSzTx/>
                        <a:buFontTx/>
                        <a:buNone/>
                        <a:tabLst/>
                      </a:pPr>
                      <a:r>
                        <a:rPr kumimoji="0" lang="it-IT" sz="1200" b="1" i="0" u="none" strike="noStrike" cap="none" normalizeH="0" baseline="0" dirty="0">
                          <a:ln>
                            <a:noFill/>
                          </a:ln>
                          <a:solidFill>
                            <a:srgbClr val="707173"/>
                          </a:solidFill>
                          <a:effectLst/>
                          <a:latin typeface="Arial" charset="0"/>
                        </a:rPr>
                        <a:t>Obiettivi</a:t>
                      </a:r>
                      <a:r>
                        <a:rPr kumimoji="0" lang="it-IT" sz="1200" b="0" i="0" u="none" strike="noStrike" cap="none" normalizeH="0" baseline="0" dirty="0">
                          <a:ln>
                            <a:noFill/>
                          </a:ln>
                          <a:solidFill>
                            <a:srgbClr val="707173"/>
                          </a:solidFill>
                          <a:effectLst/>
                          <a:latin typeface="Arial" charset="0"/>
                        </a:rPr>
                        <a:t>:</a:t>
                      </a:r>
                    </a:p>
                    <a:p>
                      <a:pPr marL="0" marR="0" lvl="1" indent="0" algn="just" defTabSz="914400" rtl="0" eaLnBrk="1" fontAlgn="base" latinLnBrk="0" hangingPunct="1">
                        <a:lnSpc>
                          <a:spcPts val="1500"/>
                        </a:lnSpc>
                        <a:spcBef>
                          <a:spcPct val="0"/>
                        </a:spcBef>
                        <a:spcAft>
                          <a:spcPct val="0"/>
                        </a:spcAft>
                        <a:buClrTx/>
                        <a:buSzTx/>
                        <a:buFontTx/>
                        <a:buNone/>
                        <a:tabLst/>
                      </a:pPr>
                      <a:r>
                        <a:rPr kumimoji="0" lang="it-IT" sz="1200" b="0" i="0" u="none" strike="noStrike" cap="none" normalizeH="0" baseline="0" dirty="0">
                          <a:ln>
                            <a:noFill/>
                          </a:ln>
                          <a:solidFill>
                            <a:srgbClr val="707173"/>
                          </a:solidFill>
                          <a:effectLst/>
                          <a:latin typeface="Arial" charset="0"/>
                        </a:rPr>
                        <a:t>Sviluppare le capacità/competenze richieste dall’organizzazione aziendale attraverso corsi di formazione </a:t>
                      </a:r>
                      <a:r>
                        <a:rPr kumimoji="0" lang="it-IT" sz="1200" b="0" i="1" u="none" strike="noStrike" cap="none" normalizeH="0" baseline="0" dirty="0">
                          <a:ln>
                            <a:noFill/>
                          </a:ln>
                          <a:solidFill>
                            <a:srgbClr val="707173"/>
                          </a:solidFill>
                          <a:effectLst/>
                          <a:latin typeface="Arial" charset="0"/>
                        </a:rPr>
                        <a:t>in </a:t>
                      </a:r>
                      <a:r>
                        <a:rPr kumimoji="0" lang="it-IT" sz="1200" b="0" i="1" u="none" strike="noStrike" cap="none" normalizeH="0" baseline="0" dirty="0" err="1">
                          <a:ln>
                            <a:noFill/>
                          </a:ln>
                          <a:solidFill>
                            <a:srgbClr val="707173"/>
                          </a:solidFill>
                          <a:effectLst/>
                          <a:latin typeface="Arial" charset="0"/>
                        </a:rPr>
                        <a:t>house</a:t>
                      </a:r>
                      <a:r>
                        <a:rPr kumimoji="0" lang="it-IT" sz="1200" b="0" i="0" u="none" strike="noStrike" cap="none" normalizeH="0" baseline="0" dirty="0">
                          <a:ln>
                            <a:noFill/>
                          </a:ln>
                          <a:solidFill>
                            <a:srgbClr val="707173"/>
                          </a:solidFill>
                          <a:effectLst/>
                          <a:latin typeface="Arial" charset="0"/>
                        </a:rPr>
                        <a:t> favorendo l’integrazione e i contributi delle persone valorizzandone le specificità di appartenenza</a:t>
                      </a:r>
                    </a:p>
                  </a:txBody>
                  <a:tcPr marL="68579" marR="68579" marT="34272" marB="34272" horzOverflow="overflow">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solidFill>
                      <a:schemeClr val="bg2"/>
                    </a:solidFill>
                  </a:tcPr>
                </a:tc>
                <a:extLst>
                  <a:ext uri="{0D108BD9-81ED-4DB2-BD59-A6C34878D82A}">
                    <a16:rowId xmlns:a16="http://schemas.microsoft.com/office/drawing/2014/main" val="10001"/>
                  </a:ext>
                </a:extLst>
              </a:tr>
              <a:tr h="595613">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0" lang="it-IT" sz="1200" b="1" i="0" u="none" strike="noStrike" cap="none" normalizeH="0" baseline="0" dirty="0">
                          <a:ln>
                            <a:noFill/>
                          </a:ln>
                          <a:solidFill>
                            <a:srgbClr val="707173"/>
                          </a:solidFill>
                          <a:effectLst/>
                          <a:latin typeface="Arial" charset="0"/>
                        </a:rPr>
                        <a:t>Destinatari: </a:t>
                      </a:r>
                    </a:p>
                    <a:p>
                      <a:pPr marL="0" marR="0" lvl="0" indent="0" algn="just" defTabSz="914400" rtl="0" eaLnBrk="1" fontAlgn="base" latinLnBrk="0" hangingPunct="1">
                        <a:lnSpc>
                          <a:spcPts val="1500"/>
                        </a:lnSpc>
                        <a:spcBef>
                          <a:spcPct val="0"/>
                        </a:spcBef>
                        <a:spcAft>
                          <a:spcPct val="0"/>
                        </a:spcAft>
                        <a:buClrTx/>
                        <a:buSzTx/>
                        <a:buFontTx/>
                        <a:buNone/>
                        <a:tabLst/>
                      </a:pPr>
                      <a:r>
                        <a:rPr kumimoji="0" lang="it-IT" sz="1200" b="0" i="0" u="none" strike="noStrike" cap="none" normalizeH="0" baseline="0" dirty="0">
                          <a:ln>
                            <a:noFill/>
                          </a:ln>
                          <a:solidFill>
                            <a:srgbClr val="707173"/>
                          </a:solidFill>
                          <a:effectLst/>
                          <a:latin typeface="Arial" charset="0"/>
                        </a:rPr>
                        <a:t>Prevalentemente personale di Area Quadri e Specialisti di differenti strutture aziendali in relazione ai fabbisogni rilevati</a:t>
                      </a:r>
                    </a:p>
                  </a:txBody>
                  <a:tcPr marL="68579" marR="68579" marT="34272" marB="3427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40475">
                <a:tc>
                  <a:txBody>
                    <a:bodyPr/>
                    <a:lstStyle/>
                    <a:p>
                      <a:pPr marL="0" marR="0" lvl="0" indent="0" algn="l" defTabSz="914400" rtl="0" eaLnBrk="0" fontAlgn="base" latinLnBrk="0" hangingPunct="0">
                        <a:lnSpc>
                          <a:spcPts val="1500"/>
                        </a:lnSpc>
                        <a:spcBef>
                          <a:spcPct val="0"/>
                        </a:spcBef>
                        <a:spcAft>
                          <a:spcPct val="0"/>
                        </a:spcAft>
                        <a:buClrTx/>
                        <a:buSzTx/>
                        <a:buFontTx/>
                        <a:buNone/>
                        <a:tabLst/>
                      </a:pPr>
                      <a:r>
                        <a:rPr kumimoji="0" lang="it-IT" sz="1200" b="1" i="0" u="none" strike="noStrike" cap="none" normalizeH="0" baseline="0" dirty="0">
                          <a:ln>
                            <a:noFill/>
                          </a:ln>
                          <a:solidFill>
                            <a:srgbClr val="707173"/>
                          </a:solidFill>
                          <a:effectLst/>
                          <a:latin typeface="Arial" charset="0"/>
                        </a:rPr>
                        <a:t>Metodologie:</a:t>
                      </a:r>
                    </a:p>
                    <a:p>
                      <a:pPr marL="0" marR="0" lvl="0" indent="0" algn="l" defTabSz="914400" rtl="0" eaLnBrk="0" fontAlgn="base" latinLnBrk="0" hangingPunct="0">
                        <a:lnSpc>
                          <a:spcPts val="1500"/>
                        </a:lnSpc>
                        <a:spcBef>
                          <a:spcPct val="0"/>
                        </a:spcBef>
                        <a:spcAft>
                          <a:spcPct val="0"/>
                        </a:spcAft>
                        <a:buClrTx/>
                        <a:buSzTx/>
                        <a:buFontTx/>
                        <a:buNone/>
                        <a:tabLst/>
                      </a:pPr>
                      <a:r>
                        <a:rPr kumimoji="0" lang="it-IT" sz="1200" b="1" i="0" u="none" strike="noStrike" cap="none" normalizeH="0" baseline="0" dirty="0">
                          <a:ln>
                            <a:noFill/>
                          </a:ln>
                          <a:solidFill>
                            <a:srgbClr val="707173"/>
                          </a:solidFill>
                          <a:effectLst/>
                          <a:latin typeface="Arial" charset="0"/>
                        </a:rPr>
                        <a:t> </a:t>
                      </a:r>
                      <a:r>
                        <a:rPr kumimoji="0" lang="it-IT" sz="1200" b="0" i="0" u="none" strike="noStrike" cap="none" normalizeH="0" baseline="0" dirty="0">
                          <a:ln>
                            <a:noFill/>
                          </a:ln>
                          <a:solidFill>
                            <a:srgbClr val="707173"/>
                          </a:solidFill>
                          <a:effectLst/>
                          <a:latin typeface="Arial" charset="0"/>
                        </a:rPr>
                        <a:t>Aula</a:t>
                      </a:r>
                    </a:p>
                  </a:txBody>
                  <a:tcPr marL="68579" marR="68579" marT="34272" marB="34272" horzOverflow="overflow">
                    <a:lnL>
                      <a:noFill/>
                    </a:lnL>
                    <a:lnR>
                      <a:noFill/>
                    </a:lnR>
                    <a:lnT>
                      <a:noFill/>
                    </a:lnT>
                    <a:lnB>
                      <a:noFill/>
                    </a:lnB>
                    <a:lnTlToBr>
                      <a:noFill/>
                    </a:lnTlToBr>
                    <a:lnBlToTr>
                      <a:noFill/>
                    </a:lnBlToTr>
                    <a:solidFill>
                      <a:schemeClr val="accent4">
                        <a:alpha val="20000"/>
                      </a:schemeClr>
                    </a:solidFill>
                  </a:tcPr>
                </a:tc>
                <a:extLst>
                  <a:ext uri="{0D108BD9-81ED-4DB2-BD59-A6C34878D82A}">
                    <a16:rowId xmlns:a16="http://schemas.microsoft.com/office/drawing/2014/main" val="10003"/>
                  </a:ext>
                </a:extLst>
              </a:tr>
              <a:tr h="1421614">
                <a:tc>
                  <a:txBody>
                    <a:bodyPr/>
                    <a:lstStyle/>
                    <a:p>
                      <a:pPr marL="0" lvl="1" indent="0">
                        <a:lnSpc>
                          <a:spcPts val="1500"/>
                        </a:lnSpc>
                        <a:buFontTx/>
                        <a:buNone/>
                      </a:pPr>
                      <a:r>
                        <a:rPr kumimoji="0" lang="it-IT" sz="1200" b="1" i="0" u="none" strike="noStrike" cap="none" normalizeH="0" baseline="0" dirty="0">
                          <a:ln>
                            <a:noFill/>
                          </a:ln>
                          <a:solidFill>
                            <a:srgbClr val="707173"/>
                          </a:solidFill>
                          <a:effectLst/>
                          <a:latin typeface="Arial" charset="0"/>
                        </a:rPr>
                        <a:t>Contenuti: </a:t>
                      </a:r>
                    </a:p>
                    <a:p>
                      <a:pPr marL="0" lvl="1" indent="0">
                        <a:lnSpc>
                          <a:spcPts val="1500"/>
                        </a:lnSpc>
                        <a:buFontTx/>
                        <a:buNone/>
                      </a:pPr>
                      <a:r>
                        <a:rPr kumimoji="0" lang="it-IT" sz="1200" b="0" i="0" u="none" strike="noStrike" cap="none" normalizeH="0" baseline="0" dirty="0">
                          <a:ln>
                            <a:noFill/>
                          </a:ln>
                          <a:solidFill>
                            <a:srgbClr val="707173"/>
                          </a:solidFill>
                          <a:effectLst/>
                          <a:latin typeface="Arial" charset="0"/>
                        </a:rPr>
                        <a:t>Contenuti diversi </a:t>
                      </a:r>
                      <a:r>
                        <a:rPr kumimoji="0" lang="it-IT" sz="1200" b="0" i="0" u="none" strike="noStrike" kern="1200" cap="none" normalizeH="0" baseline="0" dirty="0">
                          <a:ln>
                            <a:noFill/>
                          </a:ln>
                          <a:solidFill>
                            <a:srgbClr val="707173"/>
                          </a:solidFill>
                          <a:effectLst/>
                          <a:latin typeface="Arial" charset="0"/>
                          <a:ea typeface="+mn-ea"/>
                          <a:cs typeface="+mn-cs"/>
                        </a:rPr>
                        <a:t>modulati su corsi in differenti aree tematiche quali, a titolo esemplificativo e non esaustivo: Finanza, Amministrazione e Controllo di Gestione; Servizi Finanziari, Assicurazioni e </a:t>
                      </a:r>
                      <a:r>
                        <a:rPr kumimoji="0" lang="it-IT" sz="1200" b="0" i="0" u="none" strike="noStrike" kern="1200" cap="none" normalizeH="0" baseline="0" dirty="0" err="1">
                          <a:ln>
                            <a:noFill/>
                          </a:ln>
                          <a:solidFill>
                            <a:srgbClr val="707173"/>
                          </a:solidFill>
                          <a:effectLst/>
                          <a:latin typeface="Arial" charset="0"/>
                          <a:ea typeface="+mn-ea"/>
                          <a:cs typeface="+mn-cs"/>
                        </a:rPr>
                        <a:t>Compliance</a:t>
                      </a:r>
                      <a:r>
                        <a:rPr kumimoji="0" lang="it-IT" sz="1200" b="0" i="0" u="none" strike="noStrike" kern="1200" cap="none" normalizeH="0" baseline="0" dirty="0">
                          <a:ln>
                            <a:noFill/>
                          </a:ln>
                          <a:solidFill>
                            <a:srgbClr val="707173"/>
                          </a:solidFill>
                          <a:effectLst/>
                          <a:latin typeface="Arial" charset="0"/>
                          <a:ea typeface="+mn-ea"/>
                          <a:cs typeface="+mn-cs"/>
                        </a:rPr>
                        <a:t> Bancaria; Normativa, Legale e Contrattualistica; </a:t>
                      </a:r>
                      <a:r>
                        <a:rPr kumimoji="0" lang="it-IT" sz="1200" b="0" i="0" u="none" strike="noStrike" kern="1200" cap="none" normalizeH="0" baseline="0" dirty="0" err="1">
                          <a:ln>
                            <a:noFill/>
                          </a:ln>
                          <a:solidFill>
                            <a:srgbClr val="707173"/>
                          </a:solidFill>
                          <a:effectLst/>
                          <a:latin typeface="Arial" charset="0"/>
                          <a:ea typeface="+mn-ea"/>
                          <a:cs typeface="+mn-cs"/>
                        </a:rPr>
                        <a:t>Governance</a:t>
                      </a:r>
                      <a:r>
                        <a:rPr kumimoji="0" lang="it-IT" sz="1200" b="0" i="0" u="none" strike="noStrike" kern="1200" cap="none" normalizeH="0" baseline="0" dirty="0">
                          <a:ln>
                            <a:noFill/>
                          </a:ln>
                          <a:solidFill>
                            <a:srgbClr val="707173"/>
                          </a:solidFill>
                          <a:effectLst/>
                          <a:latin typeface="Arial" charset="0"/>
                          <a:ea typeface="+mn-ea"/>
                          <a:cs typeface="+mn-cs"/>
                        </a:rPr>
                        <a:t>, Rischi e Controlli; Logistica, Processi e Qualità; Project Management; Immobiliare; Risorse Umane; Formazione Formatori, Efficacia Professionale; Comunicazione d’impresa, Marketing e Commerciale; Information Technology; Sicurezza Aziendale; Management e Comportamenti Organizzativi; Office e Produttività Individuale; Business </a:t>
                      </a:r>
                      <a:r>
                        <a:rPr kumimoji="0" lang="it-IT" sz="1200" b="0" i="0" u="none" strike="noStrike" kern="1200" cap="none" normalizeH="0" baseline="0" dirty="0" err="1">
                          <a:ln>
                            <a:noFill/>
                          </a:ln>
                          <a:solidFill>
                            <a:srgbClr val="707173"/>
                          </a:solidFill>
                          <a:effectLst/>
                          <a:latin typeface="Arial" charset="0"/>
                          <a:ea typeface="+mn-ea"/>
                          <a:cs typeface="+mn-cs"/>
                        </a:rPr>
                        <a:t>Awareness</a:t>
                      </a:r>
                      <a:r>
                        <a:rPr kumimoji="0" lang="it-IT" sz="1200" b="0" i="0" u="none" strike="noStrike" kern="1200" cap="none" normalizeH="0" baseline="0" dirty="0">
                          <a:ln>
                            <a:noFill/>
                          </a:ln>
                          <a:solidFill>
                            <a:srgbClr val="707173"/>
                          </a:solidFill>
                          <a:effectLst/>
                          <a:latin typeface="Arial" charset="0"/>
                          <a:ea typeface="+mn-ea"/>
                          <a:cs typeface="+mn-cs"/>
                        </a:rPr>
                        <a:t> e Sostenibilità; Lingue Straniere. </a:t>
                      </a:r>
                    </a:p>
                  </a:txBody>
                  <a:tcPr marL="68579" marR="68579" marT="34272" marB="34272" horzOverflow="overflow">
                    <a:lnL>
                      <a:noFill/>
                    </a:lnL>
                    <a:lnR>
                      <a:noFill/>
                    </a:lnR>
                    <a:lnT>
                      <a:noFill/>
                    </a:lnT>
                    <a:lnB>
                      <a:noFill/>
                    </a:lnB>
                    <a:lnTlToBr>
                      <a:noFill/>
                    </a:lnTlToBr>
                    <a:lnBlToTr>
                      <a:noFill/>
                    </a:lnBlToTr>
                    <a:solidFill>
                      <a:schemeClr val="bg1">
                        <a:alpha val="20000"/>
                      </a:schemeClr>
                    </a:solidFill>
                  </a:tcPr>
                </a:tc>
                <a:extLst>
                  <a:ext uri="{0D108BD9-81ED-4DB2-BD59-A6C34878D82A}">
                    <a16:rowId xmlns:a16="http://schemas.microsoft.com/office/drawing/2014/main" val="10004"/>
                  </a:ext>
                </a:extLst>
              </a:tr>
              <a:tr h="627132">
                <a:tc>
                  <a:txBody>
                    <a:bodyPr/>
                    <a:lstStyle/>
                    <a:p>
                      <a:pPr marL="0" marR="0" lvl="0" indent="0" algn="l" defTabSz="914400" rtl="0" eaLnBrk="0" fontAlgn="base" latinLnBrk="0" hangingPunct="0">
                        <a:lnSpc>
                          <a:spcPts val="1500"/>
                        </a:lnSpc>
                        <a:spcBef>
                          <a:spcPct val="0"/>
                        </a:spcBef>
                        <a:spcAft>
                          <a:spcPct val="0"/>
                        </a:spcAft>
                        <a:buClrTx/>
                        <a:buSzTx/>
                        <a:buFontTx/>
                        <a:buNone/>
                        <a:tabLst/>
                      </a:pPr>
                      <a:r>
                        <a:rPr kumimoji="0" lang="it-IT" sz="1200" b="1" i="0" u="none" strike="noStrike" cap="none" normalizeH="0" baseline="0" dirty="0">
                          <a:ln>
                            <a:noFill/>
                          </a:ln>
                          <a:solidFill>
                            <a:srgbClr val="707173"/>
                          </a:solidFill>
                          <a:effectLst/>
                          <a:latin typeface="Arial" charset="0"/>
                        </a:rPr>
                        <a:t>Articolazione Piano:</a:t>
                      </a:r>
                    </a:p>
                    <a:p>
                      <a:pPr marL="0" marR="0" lvl="0" indent="0" algn="l" defTabSz="914400" rtl="0" eaLnBrk="0" fontAlgn="base" latinLnBrk="0" hangingPunct="0">
                        <a:lnSpc>
                          <a:spcPts val="1500"/>
                        </a:lnSpc>
                        <a:spcBef>
                          <a:spcPct val="0"/>
                        </a:spcBef>
                        <a:spcAft>
                          <a:spcPct val="0"/>
                        </a:spcAft>
                        <a:buClrTx/>
                        <a:buSzTx/>
                        <a:buFontTx/>
                        <a:buNone/>
                        <a:tabLst/>
                      </a:pPr>
                      <a:r>
                        <a:rPr kumimoji="0" lang="it-IT" sz="1200" b="0" i="0" u="none" strike="noStrike" cap="none" normalizeH="0" baseline="0" dirty="0">
                          <a:ln>
                            <a:noFill/>
                          </a:ln>
                          <a:solidFill>
                            <a:srgbClr val="707173"/>
                          </a:solidFill>
                          <a:effectLst/>
                          <a:latin typeface="Arial" charset="0"/>
                        </a:rPr>
                        <a:t>Il progetto sarà suddiviso in più piani formativi, l’articolazione del progetto in piani garantirà nel totale gli obiettivi formativi previsti.</a:t>
                      </a:r>
                    </a:p>
                  </a:txBody>
                  <a:tcPr marL="68579" marR="68579" marT="34272" marB="34272" horzOverflow="overflow">
                    <a:lnL>
                      <a:noFill/>
                    </a:lnL>
                    <a:lnR>
                      <a:noFill/>
                    </a:lnR>
                    <a:lnT>
                      <a:noFill/>
                    </a:lnT>
                    <a:lnB>
                      <a:noFill/>
                    </a:lnB>
                    <a:lnTlToBr>
                      <a:noFill/>
                    </a:lnTlToBr>
                    <a:lnBlToTr>
                      <a:noFill/>
                    </a:lnBlToTr>
                    <a:solidFill>
                      <a:srgbClr val="7F7F7F">
                        <a:alpha val="20000"/>
                      </a:srgbClr>
                    </a:solidFill>
                  </a:tcPr>
                </a:tc>
                <a:extLst>
                  <a:ext uri="{0D108BD9-81ED-4DB2-BD59-A6C34878D82A}">
                    <a16:rowId xmlns:a16="http://schemas.microsoft.com/office/drawing/2014/main" val="10005"/>
                  </a:ext>
                </a:extLst>
              </a:tr>
            </a:tbl>
          </a:graphicData>
        </a:graphic>
      </p:graphicFrame>
      <p:sp>
        <p:nvSpPr>
          <p:cNvPr id="2" name="Titolo 1"/>
          <p:cNvSpPr>
            <a:spLocks noGrp="1"/>
          </p:cNvSpPr>
          <p:nvPr>
            <p:ph type="title"/>
          </p:nvPr>
        </p:nvSpPr>
        <p:spPr>
          <a:xfrm>
            <a:off x="205277" y="457501"/>
            <a:ext cx="8563940" cy="269213"/>
          </a:xfrm>
        </p:spPr>
        <p:txBody>
          <a:bodyPr/>
          <a:lstStyle/>
          <a:p>
            <a:r>
              <a:rPr lang="it-IT" sz="1600" dirty="0"/>
              <a:t>Corsi a catalogo interno </a:t>
            </a:r>
            <a:br>
              <a:rPr lang="it-IT" sz="1600" dirty="0"/>
            </a:br>
            <a:endParaRPr lang="it-IT" sz="1600" dirty="0"/>
          </a:p>
        </p:txBody>
      </p:sp>
    </p:spTree>
    <p:extLst>
      <p:ext uri="{BB962C8B-B14F-4D97-AF65-F5344CB8AC3E}">
        <p14:creationId xmlns:p14="http://schemas.microsoft.com/office/powerpoint/2010/main" val="705558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1"/>
          </p:nvPr>
        </p:nvSpPr>
        <p:spPr/>
        <p:txBody>
          <a:bodyPr/>
          <a:lstStyle/>
          <a:p>
            <a:endParaRPr lang="it-IT" dirty="0"/>
          </a:p>
        </p:txBody>
      </p:sp>
    </p:spTree>
    <p:extLst>
      <p:ext uri="{BB962C8B-B14F-4D97-AF65-F5344CB8AC3E}">
        <p14:creationId xmlns:p14="http://schemas.microsoft.com/office/powerpoint/2010/main" val="2538367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Poste">
  <a:themeElements>
    <a:clrScheme name="Poste">
      <a:dk1>
        <a:srgbClr val="706F6F"/>
      </a:dk1>
      <a:lt1>
        <a:sysClr val="window" lastClr="FFFFFF"/>
      </a:lt1>
      <a:dk2>
        <a:srgbClr val="0047BB"/>
      </a:dk2>
      <a:lt2>
        <a:srgbClr val="E7E6E6"/>
      </a:lt2>
      <a:accent1>
        <a:srgbClr val="EEDC00"/>
      </a:accent1>
      <a:accent2>
        <a:srgbClr val="0047BB"/>
      </a:accent2>
      <a:accent3>
        <a:srgbClr val="706F6F"/>
      </a:accent3>
      <a:accent4>
        <a:srgbClr val="C0C0C0"/>
      </a:accent4>
      <a:accent5>
        <a:srgbClr val="00B0F0"/>
      </a:accent5>
      <a:accent6>
        <a:srgbClr val="0070C0"/>
      </a:accent6>
      <a:hlink>
        <a:srgbClr val="0047BB"/>
      </a:hlink>
      <a:folHlink>
        <a:srgbClr val="002060"/>
      </a:folHlink>
    </a:clrScheme>
    <a:fontScheme name="Pos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ema Poste" id="{0A4B8638-53E6-4A94-8E22-F8D99DB4BEB6}" vid="{4DA813B9-AA7B-4999-BBA6-A0FC3771423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 Poste</Template>
  <TotalTime>9460</TotalTime>
  <Words>853</Words>
  <Application>Microsoft Office PowerPoint</Application>
  <PresentationFormat>Presentazione su schermo (4:3)</PresentationFormat>
  <Paragraphs>86</Paragraphs>
  <Slides>9</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Courier New</vt:lpstr>
      <vt:lpstr>Wingdings</vt:lpstr>
      <vt:lpstr>Tema Poste</vt:lpstr>
      <vt:lpstr>Ente Bilaterale per la Formazione e la Riqualificazione Professionale   Incontro del 18 luglio 2019</vt:lpstr>
      <vt:lpstr>INDICE</vt:lpstr>
      <vt:lpstr>IN GITA CON ... FIDO</vt:lpstr>
      <vt:lpstr>Presentazione standard di PowerPoint</vt:lpstr>
      <vt:lpstr>Presentazione standard di PowerPoint</vt:lpstr>
      <vt:lpstr>COMPRESENCE® TRANSForMATION PROGRAMME UN PROGRAMMA DI MINDFUL</vt:lpstr>
      <vt:lpstr>  Corsi a catalogo interno  </vt:lpstr>
      <vt:lpstr>Corsi a catalogo interno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Poste Italiane - manuale completo 4_3</dc:title>
  <dc:creator>MRG</dc:creator>
  <cp:lastModifiedBy>FODDIS DANIELA (RUO)</cp:lastModifiedBy>
  <cp:revision>530</cp:revision>
  <cp:lastPrinted>2019-03-13T08:53:35Z</cp:lastPrinted>
  <dcterms:created xsi:type="dcterms:W3CDTF">2016-06-13T14:22:27Z</dcterms:created>
  <dcterms:modified xsi:type="dcterms:W3CDTF">2019-07-11T09:23:38Z</dcterms:modified>
</cp:coreProperties>
</file>